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24"/>
  </p:notesMasterIdLst>
  <p:sldIdLst>
    <p:sldId id="311" r:id="rId5"/>
    <p:sldId id="312" r:id="rId6"/>
    <p:sldId id="325" r:id="rId7"/>
    <p:sldId id="397" r:id="rId8"/>
    <p:sldId id="4773" r:id="rId9"/>
    <p:sldId id="4774" r:id="rId10"/>
    <p:sldId id="4775" r:id="rId11"/>
    <p:sldId id="317" r:id="rId12"/>
    <p:sldId id="315" r:id="rId13"/>
    <p:sldId id="316" r:id="rId14"/>
    <p:sldId id="314" r:id="rId15"/>
    <p:sldId id="4776" r:id="rId16"/>
    <p:sldId id="257" r:id="rId17"/>
    <p:sldId id="396" r:id="rId18"/>
    <p:sldId id="395" r:id="rId19"/>
    <p:sldId id="318" r:id="rId20"/>
    <p:sldId id="4777" r:id="rId21"/>
    <p:sldId id="323" r:id="rId22"/>
    <p:sldId id="303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06DE9B2-5587-B646-BEE3-5A646955262F}">
          <p14:sldIdLst>
            <p14:sldId id="311"/>
            <p14:sldId id="312"/>
            <p14:sldId id="325"/>
            <p14:sldId id="397"/>
            <p14:sldId id="4773"/>
            <p14:sldId id="4774"/>
            <p14:sldId id="4775"/>
            <p14:sldId id="317"/>
            <p14:sldId id="315"/>
            <p14:sldId id="316"/>
            <p14:sldId id="314"/>
            <p14:sldId id="4776"/>
            <p14:sldId id="257"/>
            <p14:sldId id="396"/>
            <p14:sldId id="395"/>
            <p14:sldId id="318"/>
            <p14:sldId id="4777"/>
            <p14:sldId id="323"/>
            <p14:sldId id="303"/>
          </p14:sldIdLst>
        </p14:section>
        <p14:section name="End of presentation slide" id="{FA6E58FB-4655-4ADA-838A-304575EC2E6B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arty, Anne" initials="CA" lastIdx="5" clrIdx="0">
    <p:extLst>
      <p:ext uri="{19B8F6BF-5375-455C-9EA6-DF929625EA0E}">
        <p15:presenceInfo xmlns:p15="http://schemas.microsoft.com/office/powerpoint/2012/main" userId="S::k1771048@kcl.ac.uk::58c097d6-c91f-4fc1-8022-8a02e1ab2328" providerId="AD"/>
      </p:ext>
    </p:extLst>
  </p:cmAuthor>
  <p:cmAuthor id="2" name="user" initials="u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EA0"/>
    <a:srgbClr val="C8E128"/>
    <a:srgbClr val="0A2D50"/>
    <a:srgbClr val="5A6469"/>
    <a:srgbClr val="002395"/>
    <a:srgbClr val="501491"/>
    <a:srgbClr val="99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–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6D9F66E-5EB9-4882-86FB-DCBF35E3C3E4}" styleName="Medium Style 4 –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0505E3EF-67EA-436B-97B2-0124C06EBD24}" styleName="Medium Style 4 –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C4B1156A-380E-4F78-BDF5-A606A8083BF9}" styleName="Medium Style 4 –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22838BEF-8BB2-4498-84A7-C5851F593DF1}" styleName="Medium Style 4 –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7DF18680-E054-41AD-8BC1-D1AEF772440D}" styleName="Medium Style 2 –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Medium Style 2 –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–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27F97BB-C833-4FB7-BDE5-3F7075034690}" styleName="Themed Style 2 –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03447BB-5D67-496B-8E87-E561075AD55C}" styleName="Dark Style 1 –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E3FDE45-AF77-4B5C-9715-49D594BDF05E}" styleName="Light Style 1 –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61" autoAdjust="0"/>
    <p:restoredTop sz="86438" autoAdjust="0"/>
  </p:normalViewPr>
  <p:slideViewPr>
    <p:cSldViewPr snapToGrid="0">
      <p:cViewPr varScale="1">
        <p:scale>
          <a:sx n="109" d="100"/>
          <a:sy n="109" d="100"/>
        </p:scale>
        <p:origin x="1472" y="1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0" d="100"/>
        <a:sy n="6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220CBB-D972-D444-8592-B23A7758CEF7}" type="datetimeFigureOut">
              <a:rPr lang="en-US" smtClean="0"/>
              <a:t>1/19/26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3B49CD-7E1B-C543-B23F-34FDB672E3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0492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3B49CD-7E1B-C543-B23F-34FDB672E37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6171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3B49CD-7E1B-C543-B23F-34FDB672E37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7977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3B49CD-7E1B-C543-B23F-34FDB672E37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7827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3B49CD-7E1B-C543-B23F-34FDB672E37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1077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mac1/Desktop/KCL%20LOGO%20WOB.png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file://localhost/Users/mac1/Desktop/KCL_box_red_485_rgb.png" TargetMode="Externa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file://localhost/Users/mac1/Desktop/KCL_box_red_485_rgb.png" TargetMode="Externa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mac1/Desktop/KCL_box_red_485_rgb.png" TargetMode="External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file://localhost/Users/mac1/Desktop/KCL_box_red_485_rgb.png" TargetMode="Externa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file://localhost/Users/mac1/Desktop/KCL_box_red_485_rgb.png" TargetMode="Externa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file://localhost/Users/mac1/Desktop/KCL_box_red_485_rgb.png" TargetMode="Externa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file://localhost/Users/mac1/Desktop/KCL_box_red_485_rgb.png" TargetMode="Externa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file://localhost/Users/mac1/Desktop/KCL_box_red_485_rgb.png" TargetMode="Externa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file://localhost/Users/mac1/Desktop/KCL_box_red_485_rgb.png" TargetMode="Externa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file://localhost/Users/mac1/Desktop/KCL_box_red_485_rgb.png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UK Cover slide">
    <p:bg>
      <p:bgPr>
        <a:solidFill>
          <a:srgbClr val="CDD7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505DBA87-7AB9-4144-A17F-43A9C30380F1}"/>
              </a:ext>
            </a:extLst>
          </p:cNvPr>
          <p:cNvGrpSpPr/>
          <p:nvPr userDrawn="1"/>
        </p:nvGrpSpPr>
        <p:grpSpPr>
          <a:xfrm>
            <a:off x="2744511" y="869793"/>
            <a:ext cx="6692677" cy="5118415"/>
            <a:chOff x="1211282" y="869792"/>
            <a:chExt cx="6721435" cy="5118415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ECAA9C9-0BE4-5F43-B408-44CF4ECDD428}"/>
                </a:ext>
              </a:extLst>
            </p:cNvPr>
            <p:cNvSpPr/>
            <p:nvPr userDrawn="1"/>
          </p:nvSpPr>
          <p:spPr>
            <a:xfrm>
              <a:off x="1211282" y="869792"/>
              <a:ext cx="6721435" cy="5118415"/>
            </a:xfrm>
            <a:prstGeom prst="rect">
              <a:avLst/>
            </a:prstGeom>
            <a:solidFill>
              <a:srgbClr val="E2231A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2"/>
            </a:p>
          </p:txBody>
        </p:sp>
        <p:pic>
          <p:nvPicPr>
            <p:cNvPr id="5" name="KCL-LOGO-INTERNATIONAL.png">
              <a:extLst>
                <a:ext uri="{FF2B5EF4-FFF2-40B4-BE49-F238E27FC236}">
                  <a16:creationId xmlns:a16="http://schemas.microsoft.com/office/drawing/2014/main" id="{B036F538-478A-B641-903C-F7985F6DF1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r:link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024655" y="1671090"/>
              <a:ext cx="5127602" cy="355405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2889499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56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 - joint - alt 3">
    <p:bg>
      <p:bgPr>
        <a:solidFill>
          <a:srgbClr val="5A64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oup of students walking around Strand Campus">
            <a:extLst>
              <a:ext uri="{FF2B5EF4-FFF2-40B4-BE49-F238E27FC236}">
                <a16:creationId xmlns:a16="http://schemas.microsoft.com/office/drawing/2014/main" id="{178B1CE5-1B5E-C947-8C99-B485A71AE7D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4160" y="-736"/>
            <a:ext cx="8123738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0719" y="1297774"/>
            <a:ext cx="3551068" cy="2953816"/>
          </a:xfrm>
        </p:spPr>
        <p:txBody>
          <a:bodyPr anchor="t" anchorCtr="0">
            <a:normAutofit/>
          </a:bodyPr>
          <a:lstStyle>
            <a:lvl1pPr>
              <a:defRPr sz="4000" b="1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0719" y="4316239"/>
            <a:ext cx="3551067" cy="891700"/>
          </a:xfrm>
        </p:spPr>
        <p:txBody>
          <a:bodyPr anchor="b" anchorCtr="0">
            <a:normAutofit/>
          </a:bodyPr>
          <a:lstStyle>
            <a:lvl1pPr marL="0" indent="0" algn="l">
              <a:buNone/>
              <a:defRPr sz="2400">
                <a:solidFill>
                  <a:srgbClr val="FFFFFF"/>
                </a:solidFill>
                <a:latin typeface="+mn-lt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pic>
        <p:nvPicPr>
          <p:cNvPr id="9" name="KCL-LOGO-UK-1.png">
            <a:extLst>
              <a:ext uri="{FF2B5EF4-FFF2-40B4-BE49-F238E27FC236}">
                <a16:creationId xmlns:a16="http://schemas.microsoft.com/office/drawing/2014/main" id="{6744B5CB-C36A-49F5-A000-C34D59625344}"/>
              </a:ext>
            </a:extLst>
          </p:cNvPr>
          <p:cNvPicPr>
            <a:picLocks noChangeAspect="1"/>
          </p:cNvPicPr>
          <p:nvPr userDrawn="1"/>
        </p:nvPicPr>
        <p:blipFill>
          <a:blip r:embed="rId3" r:link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82000" y="736"/>
            <a:ext cx="1710000" cy="1302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55378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- bullets onl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>
            <a:normAutofit/>
          </a:bodyPr>
          <a:lstStyle>
            <a:lvl1pPr marL="342900" indent="-342900" algn="l" defTabSz="457200" rtl="0" eaLnBrk="1" latinLnBrk="0" hangingPunct="1">
              <a:lnSpc>
                <a:spcPct val="120000"/>
              </a:lnSpc>
              <a:spcBef>
                <a:spcPts val="0"/>
              </a:spcBef>
              <a:buClr>
                <a:srgbClr val="0A2D50"/>
              </a:buClr>
              <a:buFont typeface="Arial"/>
              <a:buChar char="•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Georgia"/>
              </a:defRPr>
            </a:lvl1pPr>
            <a:lvl2pPr marL="342900" indent="-342900" algn="l" defTabSz="457200" rtl="0" eaLnBrk="1" latinLnBrk="0" hangingPunct="1">
              <a:lnSpc>
                <a:spcPct val="120000"/>
              </a:lnSpc>
              <a:spcBef>
                <a:spcPts val="0"/>
              </a:spcBef>
              <a:buClr>
                <a:srgbClr val="0A2D50"/>
              </a:buClr>
              <a:buFont typeface="Arial"/>
              <a:buChar char="•"/>
              <a:defRPr lang="en-US" sz="2000" kern="1200" dirty="0" smtClean="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2pPr>
            <a:lvl3pPr marL="268715" indent="-268715" algn="l" defTabSz="457200" rtl="0" eaLnBrk="1" latinLnBrk="0" hangingPunct="1">
              <a:lnSpc>
                <a:spcPct val="120000"/>
              </a:lnSpc>
              <a:spcBef>
                <a:spcPts val="0"/>
              </a:spcBef>
              <a:buClr>
                <a:srgbClr val="0A2D50"/>
              </a:buClr>
              <a:buFont typeface="Arial"/>
              <a:buChar char="•"/>
              <a:defRPr lang="en-US" sz="2000" kern="1200" dirty="0" smtClean="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3pPr>
            <a:lvl4pPr marL="537429" indent="-268715" algn="l" defTabSz="457200" rtl="0" eaLnBrk="1" latinLnBrk="0" hangingPunct="1">
              <a:lnSpc>
                <a:spcPct val="120000"/>
              </a:lnSpc>
              <a:spcBef>
                <a:spcPts val="0"/>
              </a:spcBef>
              <a:buClr>
                <a:srgbClr val="0A2D50"/>
              </a:buClr>
              <a:buFont typeface="Arial"/>
              <a:buChar char="•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Georgia"/>
              </a:defRPr>
            </a:lvl4pPr>
            <a:lvl5pPr marL="806144" indent="-268715" algn="l" defTabSz="457200" rtl="0" eaLnBrk="1" latinLnBrk="0" hangingPunct="1">
              <a:lnSpc>
                <a:spcPct val="120000"/>
              </a:lnSpc>
              <a:spcBef>
                <a:spcPts val="0"/>
              </a:spcBef>
              <a:buClr>
                <a:srgbClr val="0A2D50"/>
              </a:buClr>
              <a:buFont typeface="Arial"/>
              <a:buChar char="•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Georgia"/>
              </a:defRPr>
            </a:lvl5pPr>
            <a:lvl6pPr marL="2286000" indent="0">
              <a:buNone/>
              <a:defRPr/>
            </a:lvl6pPr>
          </a:lstStyle>
          <a:p>
            <a:r>
              <a:rPr lang="en-US" dirty="0"/>
              <a:t>First level bullet point (indent x0)</a:t>
            </a:r>
          </a:p>
          <a:p>
            <a:pPr lvl="3"/>
            <a:r>
              <a:rPr lang="en-US" dirty="0"/>
              <a:t>Second level bullet point (indent x1)</a:t>
            </a:r>
          </a:p>
          <a:p>
            <a:pPr lvl="4"/>
            <a:r>
              <a:rPr lang="en-US" dirty="0"/>
              <a:t>Third level bullet point (indent x2)</a:t>
            </a:r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2063" y="6498000"/>
            <a:ext cx="964125" cy="36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6D46D31-4F81-C84C-9C9E-CC304FB2B6EB}" type="datetimeFigureOut">
              <a:rPr lang="en-US" smtClean="0"/>
              <a:pPr/>
              <a:t>1/19/26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46188" y="6498000"/>
            <a:ext cx="9352013" cy="36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98200" y="6498000"/>
            <a:ext cx="964125" cy="360000"/>
          </a:xfrm>
          <a:prstGeom prst="rect">
            <a:avLst/>
          </a:prstGeom>
        </p:spPr>
        <p:txBody>
          <a:bodyPr vert="horz" lIns="91440" tIns="0" rIns="0" bIns="0" rtlCol="0" anchor="t" anchorCtr="0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4D54F-FA85-F344-8424-FB00D2AE8D01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480001" y="909220"/>
            <a:ext cx="11232000" cy="0"/>
          </a:xfrm>
          <a:prstGeom prst="line">
            <a:avLst/>
          </a:prstGeom>
          <a:ln w="12700">
            <a:solidFill>
              <a:srgbClr val="C2B6A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 userDrawn="1"/>
        </p:nvCxnSpPr>
        <p:spPr>
          <a:xfrm>
            <a:off x="480001" y="909220"/>
            <a:ext cx="11232000" cy="0"/>
          </a:xfrm>
          <a:prstGeom prst="line">
            <a:avLst/>
          </a:prstGeom>
          <a:ln w="12700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2472744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lumns - text and bullet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>
                <a:latin typeface="+mj-lt"/>
              </a:defRPr>
            </a:lvl1pPr>
          </a:lstStyle>
          <a:p>
            <a:r>
              <a:rPr lang="en-US" dirty="0"/>
              <a:t>Two columns – text and bullets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80000" y="1088721"/>
            <a:ext cx="5376000" cy="4860560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0A2D50"/>
                </a:solidFill>
                <a:latin typeface="+mj-lt"/>
                <a:cs typeface="Impact"/>
              </a:defRPr>
            </a:lvl1pPr>
            <a:lvl2pPr marL="0" indent="0">
              <a:buNone/>
              <a:defRPr sz="2000">
                <a:latin typeface="+mn-lt"/>
              </a:defRPr>
            </a:lvl2pPr>
            <a:lvl3pPr marL="268715" indent="-268715">
              <a:defRPr sz="2000">
                <a:latin typeface="+mn-lt"/>
              </a:defRPr>
            </a:lvl3pPr>
            <a:lvl4pPr marL="537429" indent="-268715">
              <a:defRPr sz="2000">
                <a:latin typeface="+mn-lt"/>
              </a:defRPr>
            </a:lvl4pPr>
            <a:lvl5pPr marL="806144" indent="-268715">
              <a:defRPr sz="2000">
                <a:latin typeface="+mn-lt"/>
              </a:defRPr>
            </a:lvl5pPr>
            <a:lvl6pPr>
              <a:defRPr sz="1792"/>
            </a:lvl6pPr>
            <a:lvl7pPr>
              <a:defRPr sz="1792"/>
            </a:lvl7pPr>
            <a:lvl8pPr>
              <a:defRPr sz="1792"/>
            </a:lvl8pPr>
            <a:lvl9pPr>
              <a:defRPr sz="1792"/>
            </a:lvl9pPr>
          </a:lstStyle>
          <a:p>
            <a:pPr marL="0" indent="0">
              <a:buNone/>
            </a:pPr>
            <a:r>
              <a:rPr lang="en-US" dirty="0"/>
              <a:t>First line of text/heading/intro would go here, remove bullet (indent x0)</a:t>
            </a:r>
          </a:p>
          <a:p>
            <a:pPr lvl="1"/>
            <a:r>
              <a:rPr lang="en-US" dirty="0"/>
              <a:t>Second line of text would go here (remove bullet, indent x1)</a:t>
            </a:r>
          </a:p>
          <a:p>
            <a:pPr lvl="2"/>
            <a:r>
              <a:rPr lang="en-US" dirty="0"/>
              <a:t>First level bullet point (indent x2)</a:t>
            </a:r>
          </a:p>
          <a:p>
            <a:pPr lvl="3"/>
            <a:r>
              <a:rPr lang="en-US" dirty="0"/>
              <a:t>Second level bullet point (indent x3)</a:t>
            </a:r>
          </a:p>
          <a:p>
            <a:pPr lvl="4"/>
            <a:r>
              <a:rPr lang="en-US" dirty="0"/>
              <a:t>Third level bullet point (indent x4)</a:t>
            </a:r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336000" y="1088721"/>
            <a:ext cx="5376000" cy="4860560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0A2D50"/>
                </a:solidFill>
                <a:latin typeface="+mj-lt"/>
                <a:cs typeface="Impact"/>
              </a:defRPr>
            </a:lvl1pPr>
            <a:lvl2pPr marL="0" indent="0">
              <a:buNone/>
              <a:defRPr sz="2000">
                <a:latin typeface="+mn-lt"/>
              </a:defRPr>
            </a:lvl2pPr>
            <a:lvl3pPr marL="268715" indent="-268715">
              <a:defRPr sz="2000">
                <a:latin typeface="+mn-lt"/>
              </a:defRPr>
            </a:lvl3pPr>
            <a:lvl4pPr marL="537429" indent="-268715">
              <a:defRPr sz="2000">
                <a:latin typeface="+mn-lt"/>
              </a:defRPr>
            </a:lvl4pPr>
            <a:lvl5pPr marL="806144" indent="-268715">
              <a:defRPr sz="2000">
                <a:latin typeface="+mn-lt"/>
              </a:defRPr>
            </a:lvl5pPr>
            <a:lvl6pPr>
              <a:defRPr sz="1792"/>
            </a:lvl6pPr>
            <a:lvl7pPr>
              <a:defRPr sz="1792"/>
            </a:lvl7pPr>
            <a:lvl8pPr>
              <a:defRPr sz="1792"/>
            </a:lvl8pPr>
            <a:lvl9pPr>
              <a:defRPr sz="1792"/>
            </a:lvl9pPr>
          </a:lstStyle>
          <a:p>
            <a:r>
              <a:rPr lang="en-US" dirty="0"/>
              <a:t>First line of text/heading/intro would go here, remove bullet (indent x0)</a:t>
            </a:r>
          </a:p>
          <a:p>
            <a:pPr lvl="1"/>
            <a:r>
              <a:rPr lang="en-US" dirty="0"/>
              <a:t>Second line of text would go here (remove bullet, indent x1)</a:t>
            </a:r>
          </a:p>
          <a:p>
            <a:pPr lvl="2"/>
            <a:r>
              <a:rPr lang="en-US" dirty="0"/>
              <a:t>First level bullet point (indent x2)</a:t>
            </a:r>
          </a:p>
          <a:p>
            <a:pPr lvl="3"/>
            <a:r>
              <a:rPr lang="en-US" dirty="0"/>
              <a:t>Second level bullet point (indent x3)</a:t>
            </a:r>
          </a:p>
          <a:p>
            <a:pPr lvl="4"/>
            <a:r>
              <a:rPr lang="en-US" dirty="0"/>
              <a:t>Third level bullet point (indent x4)</a:t>
            </a:r>
          </a:p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82063" y="6498000"/>
            <a:ext cx="964125" cy="36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6D46D31-4F81-C84C-9C9E-CC304FB2B6EB}" type="datetimeFigureOut">
              <a:rPr lang="en-US" smtClean="0"/>
              <a:pPr/>
              <a:t>1/19/26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6188" y="6498000"/>
            <a:ext cx="9352013" cy="36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98200" y="6498000"/>
            <a:ext cx="964125" cy="360000"/>
          </a:xfrm>
          <a:prstGeom prst="rect">
            <a:avLst/>
          </a:prstGeom>
        </p:spPr>
        <p:txBody>
          <a:bodyPr vert="horz" lIns="91440" tIns="0" rIns="0" bIns="0" rtlCol="0" anchor="t" anchorCtr="0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4D54F-FA85-F344-8424-FB00D2AE8D01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480001" y="909220"/>
            <a:ext cx="11232000" cy="0"/>
          </a:xfrm>
          <a:prstGeom prst="line">
            <a:avLst/>
          </a:prstGeom>
          <a:ln w="12700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6542159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lumns - bullets onl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>
                <a:latin typeface="+mj-lt"/>
              </a:defRPr>
            </a:lvl1pPr>
          </a:lstStyle>
          <a:p>
            <a:r>
              <a:rPr lang="en-GB" dirty="0"/>
              <a:t>Two columns – bullets only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80000" y="1088721"/>
            <a:ext cx="5376000" cy="4860560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Georgia"/>
              </a:defRPr>
            </a:lvl1pPr>
            <a:lvl2pPr marL="0" indent="0">
              <a:buNone/>
              <a:defRPr sz="2000">
                <a:latin typeface="+mn-lt"/>
              </a:defRPr>
            </a:lvl2pPr>
            <a:lvl3pPr marL="268715" indent="-268715">
              <a:defRPr sz="2000">
                <a:latin typeface="+mn-lt"/>
              </a:defRPr>
            </a:lvl3pPr>
            <a:lvl4pPr marL="537429" indent="-268715">
              <a:defRPr sz="2000">
                <a:latin typeface="+mn-lt"/>
              </a:defRPr>
            </a:lvl4pPr>
            <a:lvl5pPr marL="806144" indent="-268715">
              <a:defRPr sz="2000">
                <a:latin typeface="+mn-lt"/>
              </a:defRPr>
            </a:lvl5pPr>
            <a:lvl6pPr>
              <a:defRPr sz="1792"/>
            </a:lvl6pPr>
            <a:lvl7pPr>
              <a:defRPr sz="1792"/>
            </a:lvl7pPr>
            <a:lvl8pPr>
              <a:defRPr sz="1792"/>
            </a:lvl8pPr>
            <a:lvl9pPr>
              <a:defRPr sz="1792"/>
            </a:lvl9pPr>
          </a:lstStyle>
          <a:p>
            <a:r>
              <a:rPr lang="en-US" dirty="0"/>
              <a:t>First level bullet point (indent x0)</a:t>
            </a:r>
          </a:p>
          <a:p>
            <a:pPr lvl="1"/>
            <a:r>
              <a:rPr lang="en-US" dirty="0"/>
              <a:t>Second level bullet point (indent x1)</a:t>
            </a:r>
          </a:p>
          <a:p>
            <a:pPr lvl="2"/>
            <a:r>
              <a:rPr lang="en-US" dirty="0"/>
              <a:t>Third level bullet point (indent x2)</a:t>
            </a:r>
          </a:p>
          <a:p>
            <a:pPr lvl="3"/>
            <a:r>
              <a:rPr lang="en-US" dirty="0"/>
              <a:t>Fourth level bullet point (indent x3)</a:t>
            </a:r>
          </a:p>
          <a:p>
            <a:pPr lvl="4"/>
            <a:r>
              <a:rPr lang="en-US" dirty="0"/>
              <a:t>Fifth level bullet point (indent x4)</a:t>
            </a:r>
          </a:p>
          <a:p>
            <a:pPr lvl="0"/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336000" y="1088721"/>
            <a:ext cx="5376000" cy="4860560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Georgia"/>
              </a:defRPr>
            </a:lvl1pPr>
            <a:lvl2pPr marL="0" indent="0">
              <a:buNone/>
              <a:defRPr sz="2000">
                <a:latin typeface="+mn-lt"/>
              </a:defRPr>
            </a:lvl2pPr>
            <a:lvl3pPr marL="268715" indent="-268715">
              <a:defRPr sz="2000">
                <a:latin typeface="+mn-lt"/>
              </a:defRPr>
            </a:lvl3pPr>
            <a:lvl4pPr marL="537429" indent="-268715">
              <a:defRPr sz="2000">
                <a:latin typeface="+mn-lt"/>
              </a:defRPr>
            </a:lvl4pPr>
            <a:lvl5pPr marL="806144" indent="-268715">
              <a:defRPr sz="2000">
                <a:latin typeface="+mn-lt"/>
              </a:defRPr>
            </a:lvl5pPr>
            <a:lvl6pPr>
              <a:defRPr sz="1792"/>
            </a:lvl6pPr>
            <a:lvl7pPr>
              <a:defRPr sz="1792"/>
            </a:lvl7pPr>
            <a:lvl8pPr>
              <a:defRPr sz="1792"/>
            </a:lvl8pPr>
            <a:lvl9pPr>
              <a:defRPr sz="1792"/>
            </a:lvl9pPr>
          </a:lstStyle>
          <a:p>
            <a:r>
              <a:rPr lang="en-US" dirty="0"/>
              <a:t>First level bullet point (indent x0)</a:t>
            </a:r>
          </a:p>
          <a:p>
            <a:pPr lvl="1"/>
            <a:r>
              <a:rPr lang="en-US" dirty="0"/>
              <a:t>Second level bullet point (indent x1)</a:t>
            </a:r>
          </a:p>
          <a:p>
            <a:pPr lvl="2"/>
            <a:r>
              <a:rPr lang="en-US" dirty="0"/>
              <a:t>Third level bullet point (indent x2)</a:t>
            </a:r>
          </a:p>
          <a:p>
            <a:pPr lvl="3"/>
            <a:r>
              <a:rPr lang="en-US" dirty="0"/>
              <a:t>Fourth level bullet point (indent x3)</a:t>
            </a:r>
          </a:p>
          <a:p>
            <a:pPr lvl="4"/>
            <a:r>
              <a:rPr lang="en-US" dirty="0"/>
              <a:t>Fifth level bullet point (indent x4)</a:t>
            </a:r>
          </a:p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82063" y="6498000"/>
            <a:ext cx="964125" cy="36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6D46D31-4F81-C84C-9C9E-CC304FB2B6EB}" type="datetimeFigureOut">
              <a:rPr lang="en-US" smtClean="0"/>
              <a:pPr/>
              <a:t>1/19/26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6188" y="6498000"/>
            <a:ext cx="9352013" cy="36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98200" y="6498000"/>
            <a:ext cx="964125" cy="360000"/>
          </a:xfrm>
          <a:prstGeom prst="rect">
            <a:avLst/>
          </a:prstGeom>
        </p:spPr>
        <p:txBody>
          <a:bodyPr vert="horz" lIns="91440" tIns="0" rIns="0" bIns="0" rtlCol="0" anchor="t" anchorCtr="0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4D54F-FA85-F344-8424-FB00D2AE8D01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480001" y="909220"/>
            <a:ext cx="11232000" cy="0"/>
          </a:xfrm>
          <a:prstGeom prst="line">
            <a:avLst/>
          </a:prstGeom>
          <a:ln w="12700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3507567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s - text/bullets and image - alt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>
                <a:latin typeface="+mj-lt"/>
              </a:defRPr>
            </a:lvl1pPr>
          </a:lstStyle>
          <a:p>
            <a:r>
              <a:rPr lang="en-US" dirty="0"/>
              <a:t>Two columns – text/bullets and image – alt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80000" y="1088721"/>
            <a:ext cx="5376000" cy="4860560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0A2D50"/>
                </a:solidFill>
                <a:latin typeface="+mj-lt"/>
                <a:cs typeface="Impact"/>
              </a:defRPr>
            </a:lvl1pPr>
            <a:lvl2pPr marL="0" indent="0">
              <a:buNone/>
              <a:defRPr sz="2000">
                <a:latin typeface="+mn-lt"/>
              </a:defRPr>
            </a:lvl2pPr>
            <a:lvl3pPr marL="268715" indent="-268715">
              <a:defRPr sz="2000">
                <a:latin typeface="+mn-lt"/>
              </a:defRPr>
            </a:lvl3pPr>
            <a:lvl4pPr marL="537429" indent="-268715">
              <a:defRPr sz="1991"/>
            </a:lvl4pPr>
            <a:lvl5pPr marL="806144" indent="-268715">
              <a:defRPr sz="1991"/>
            </a:lvl5pPr>
            <a:lvl6pPr>
              <a:defRPr sz="1792"/>
            </a:lvl6pPr>
            <a:lvl7pPr>
              <a:defRPr sz="1792"/>
            </a:lvl7pPr>
            <a:lvl8pPr>
              <a:defRPr sz="1792"/>
            </a:lvl8pPr>
            <a:lvl9pPr>
              <a:defRPr sz="1792"/>
            </a:lvl9pPr>
          </a:lstStyle>
          <a:p>
            <a:r>
              <a:rPr lang="en-US" dirty="0"/>
              <a:t>First line of text/heading/intro would go here, remove bullet (indent x0)</a:t>
            </a:r>
          </a:p>
          <a:p>
            <a:pPr lvl="1"/>
            <a:r>
              <a:rPr lang="en-US" dirty="0"/>
              <a:t>Second line of text would go here (remove bullet, indent x1)</a:t>
            </a:r>
          </a:p>
          <a:p>
            <a:pPr lvl="2"/>
            <a:r>
              <a:rPr lang="en-US" dirty="0"/>
              <a:t>First level bullet point (indent x2)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82063" y="6498000"/>
            <a:ext cx="964125" cy="36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6D46D31-4F81-C84C-9C9E-CC304FB2B6EB}" type="datetimeFigureOut">
              <a:rPr lang="en-US" smtClean="0"/>
              <a:pPr/>
              <a:t>1/19/26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6188" y="6498000"/>
            <a:ext cx="9352013" cy="36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98200" y="6498000"/>
            <a:ext cx="964125" cy="360000"/>
          </a:xfrm>
          <a:prstGeom prst="rect">
            <a:avLst/>
          </a:prstGeom>
        </p:spPr>
        <p:txBody>
          <a:bodyPr vert="horz" lIns="91440" tIns="0" rIns="0" bIns="0" rtlCol="0" anchor="t" anchorCtr="0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4D54F-FA85-F344-8424-FB00D2AE8D0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6335667" y="1089025"/>
            <a:ext cx="5376333" cy="4860925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GB" dirty="0"/>
              <a:t>Drag picture to placeholder or click icon to add</a:t>
            </a:r>
            <a:endParaRPr lang="en-US" dirty="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480001" y="909220"/>
            <a:ext cx="11232000" cy="0"/>
          </a:xfrm>
          <a:prstGeom prst="line">
            <a:avLst/>
          </a:prstGeom>
          <a:ln w="12700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2219605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s – text/bullets and image – alt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>
                <a:latin typeface="+mj-lt"/>
              </a:defRPr>
            </a:lvl1pPr>
          </a:lstStyle>
          <a:p>
            <a:r>
              <a:rPr lang="en-US" dirty="0"/>
              <a:t>Two columns – text/bullets and image – alt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336000" y="1088721"/>
            <a:ext cx="5376000" cy="4860560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0A2D50"/>
                </a:solidFill>
                <a:latin typeface="+mj-lt"/>
                <a:cs typeface="Impact"/>
              </a:defRPr>
            </a:lvl1pPr>
            <a:lvl2pPr marL="0" indent="0">
              <a:buNone/>
              <a:defRPr sz="2000">
                <a:latin typeface="+mn-lt"/>
              </a:defRPr>
            </a:lvl2pPr>
            <a:lvl3pPr marL="268715" indent="-268715">
              <a:defRPr sz="2000">
                <a:latin typeface="+mn-lt"/>
              </a:defRPr>
            </a:lvl3pPr>
            <a:lvl4pPr marL="537429" indent="-268715">
              <a:defRPr sz="2000">
                <a:latin typeface="+mn-lt"/>
              </a:defRPr>
            </a:lvl4pPr>
            <a:lvl5pPr marL="806144" indent="-268715">
              <a:defRPr sz="2000">
                <a:latin typeface="+mn-lt"/>
              </a:defRPr>
            </a:lvl5pPr>
            <a:lvl6pPr>
              <a:defRPr sz="1792"/>
            </a:lvl6pPr>
            <a:lvl7pPr>
              <a:defRPr sz="1792"/>
            </a:lvl7pPr>
            <a:lvl8pPr>
              <a:defRPr sz="1792"/>
            </a:lvl8pPr>
            <a:lvl9pPr>
              <a:defRPr sz="1792"/>
            </a:lvl9pPr>
          </a:lstStyle>
          <a:p>
            <a:r>
              <a:rPr lang="en-US" dirty="0"/>
              <a:t>First line of text/heading/intro would go here, remove bullet (indent x0)</a:t>
            </a:r>
          </a:p>
          <a:p>
            <a:pPr lvl="1"/>
            <a:r>
              <a:rPr lang="en-US" dirty="0"/>
              <a:t>Second line of text would go here (remove bullet, indent x1)</a:t>
            </a:r>
          </a:p>
          <a:p>
            <a:pPr lvl="2"/>
            <a:r>
              <a:rPr lang="en-US" dirty="0"/>
              <a:t>First level bullet point (indent x2)</a:t>
            </a:r>
          </a:p>
          <a:p>
            <a:pPr lvl="3"/>
            <a:r>
              <a:rPr lang="en-US" dirty="0"/>
              <a:t>Second level bullet point (indent x3)</a:t>
            </a:r>
          </a:p>
          <a:p>
            <a:pPr lvl="4"/>
            <a:r>
              <a:rPr lang="en-US" dirty="0"/>
              <a:t>Third level bullet point (indent x4)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82063" y="6498000"/>
            <a:ext cx="964125" cy="36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6D46D31-4F81-C84C-9C9E-CC304FB2B6EB}" type="datetimeFigureOut">
              <a:rPr lang="en-US" smtClean="0"/>
              <a:pPr/>
              <a:t>1/19/26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6188" y="6498000"/>
            <a:ext cx="9352013" cy="36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98200" y="6498000"/>
            <a:ext cx="964125" cy="360000"/>
          </a:xfrm>
          <a:prstGeom prst="rect">
            <a:avLst/>
          </a:prstGeom>
        </p:spPr>
        <p:txBody>
          <a:bodyPr vert="horz" lIns="91440" tIns="0" rIns="0" bIns="0" rtlCol="0" anchor="t" anchorCtr="0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4D54F-FA85-F344-8424-FB00D2AE8D0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480001" y="1088356"/>
            <a:ext cx="5376333" cy="4860925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GB" dirty="0"/>
              <a:t>Drag picture to placeholder or click icon to add</a:t>
            </a:r>
            <a:endParaRPr lang="en-US" dirty="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480001" y="909220"/>
            <a:ext cx="11232000" cy="0"/>
          </a:xfrm>
          <a:prstGeom prst="line">
            <a:avLst/>
          </a:prstGeom>
          <a:ln w="12700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1193880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s – bullets and image – alt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>
                <a:latin typeface="+mj-lt"/>
              </a:defRPr>
            </a:lvl1pPr>
          </a:lstStyle>
          <a:p>
            <a:r>
              <a:rPr lang="en-US" dirty="0"/>
              <a:t>Two columns – bullets and image – alt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80000" y="1088721"/>
            <a:ext cx="5376000" cy="4860560"/>
          </a:xfrm>
        </p:spPr>
        <p:txBody>
          <a:bodyPr>
            <a:normAutofit/>
          </a:bodyPr>
          <a:lstStyle>
            <a:lvl1pPr marL="0" indent="0" algn="l" defTabSz="457200" rtl="0" eaLnBrk="1" latinLnBrk="0" hangingPunct="1">
              <a:lnSpc>
                <a:spcPct val="120000"/>
              </a:lnSpc>
              <a:spcBef>
                <a:spcPts val="0"/>
              </a:spcBef>
              <a:buClr>
                <a:srgbClr val="0A2D50"/>
              </a:buClr>
              <a:buFont typeface="Arial"/>
              <a:buNone/>
              <a:defRPr lang="en-GB" sz="2000" kern="1200" dirty="0" smtClean="0">
                <a:solidFill>
                  <a:schemeClr val="tx1"/>
                </a:solidFill>
                <a:latin typeface="+mn-lt"/>
                <a:ea typeface="+mn-ea"/>
                <a:cs typeface="Georgia"/>
              </a:defRPr>
            </a:lvl1pPr>
            <a:lvl2pPr marL="0" indent="0">
              <a:buNone/>
              <a:defRPr sz="2000">
                <a:latin typeface="+mn-lt"/>
              </a:defRPr>
            </a:lvl2pPr>
            <a:lvl3pPr marL="268715" indent="-268715">
              <a:defRPr sz="2000">
                <a:latin typeface="+mn-lt"/>
              </a:defRPr>
            </a:lvl3pPr>
            <a:lvl4pPr marL="537429" indent="-268715">
              <a:defRPr sz="2000">
                <a:latin typeface="+mn-lt"/>
              </a:defRPr>
            </a:lvl4pPr>
            <a:lvl5pPr marL="806144" indent="-268715">
              <a:defRPr sz="2000">
                <a:latin typeface="+mn-lt"/>
              </a:defRPr>
            </a:lvl5pPr>
            <a:lvl6pPr>
              <a:defRPr sz="1792"/>
            </a:lvl6pPr>
            <a:lvl7pPr>
              <a:defRPr sz="1792"/>
            </a:lvl7pPr>
            <a:lvl8pPr>
              <a:defRPr sz="1792"/>
            </a:lvl8pPr>
            <a:lvl9pPr>
              <a:defRPr sz="1792"/>
            </a:lvl9pPr>
          </a:lstStyle>
          <a:p>
            <a:r>
              <a:rPr lang="en-US" dirty="0"/>
              <a:t>First level bullet point (indent x0)</a:t>
            </a:r>
          </a:p>
          <a:p>
            <a:pPr lvl="1"/>
            <a:r>
              <a:rPr lang="en-US" dirty="0"/>
              <a:t>Second level bullet point (indent x1)</a:t>
            </a:r>
          </a:p>
          <a:p>
            <a:pPr lvl="2"/>
            <a:r>
              <a:rPr lang="en-US" dirty="0"/>
              <a:t>Third level bullet point (indent x2)</a:t>
            </a:r>
          </a:p>
          <a:p>
            <a:pPr lvl="3"/>
            <a:r>
              <a:rPr lang="en-US" dirty="0"/>
              <a:t>Fourth level bullet point (indent x3)</a:t>
            </a:r>
          </a:p>
          <a:p>
            <a:pPr lvl="4"/>
            <a:r>
              <a:rPr lang="en-US" dirty="0"/>
              <a:t>Fifth level bullet point (indent x4)</a:t>
            </a:r>
          </a:p>
          <a:p>
            <a:pPr lvl="0"/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82063" y="6498000"/>
            <a:ext cx="964125" cy="36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6D46D31-4F81-C84C-9C9E-CC304FB2B6EB}" type="datetimeFigureOut">
              <a:rPr lang="en-US" smtClean="0"/>
              <a:pPr/>
              <a:t>1/19/26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6188" y="6498000"/>
            <a:ext cx="9352013" cy="36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98200" y="6498000"/>
            <a:ext cx="964125" cy="360000"/>
          </a:xfrm>
          <a:prstGeom prst="rect">
            <a:avLst/>
          </a:prstGeom>
        </p:spPr>
        <p:txBody>
          <a:bodyPr vert="horz" lIns="91440" tIns="0" rIns="0" bIns="0" rtlCol="0" anchor="t" anchorCtr="0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4D54F-FA85-F344-8424-FB00D2AE8D0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6335667" y="1089025"/>
            <a:ext cx="5376333" cy="4860925"/>
          </a:xfrm>
        </p:spPr>
        <p:txBody>
          <a:bodyPr/>
          <a:lstStyle/>
          <a:p>
            <a:r>
              <a:rPr lang="en-GB" dirty="0"/>
              <a:t>Drag picture to placeholder or click icon to add</a:t>
            </a:r>
            <a:endParaRPr lang="en-US" dirty="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480001" y="909220"/>
            <a:ext cx="11232000" cy="0"/>
          </a:xfrm>
          <a:prstGeom prst="line">
            <a:avLst/>
          </a:prstGeom>
          <a:ln w="12700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6163884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s – bullets and image – alt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Two columns – bullets and image – alt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336000" y="1088721"/>
            <a:ext cx="5376000" cy="4860560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Georgia"/>
              </a:defRPr>
            </a:lvl1pPr>
            <a:lvl2pPr marL="342900" indent="-342900">
              <a:buFont typeface="Arial" panose="020B0604020202020204" pitchFamily="34" charset="0"/>
              <a:buChar char="•"/>
              <a:defRPr sz="2000">
                <a:latin typeface="+mn-lt"/>
              </a:defRPr>
            </a:lvl2pPr>
            <a:lvl3pPr marL="342900" indent="-342900">
              <a:buFont typeface="Arial" panose="020B0604020202020204" pitchFamily="34" charset="0"/>
              <a:buChar char="•"/>
              <a:defRPr sz="2000">
                <a:latin typeface="+mn-lt"/>
              </a:defRPr>
            </a:lvl3pPr>
            <a:lvl4pPr marL="268714" indent="0">
              <a:buFont typeface="Arial" panose="020B0604020202020204" pitchFamily="34" charset="0"/>
              <a:buNone/>
              <a:defRPr sz="2000">
                <a:latin typeface="+mn-lt"/>
              </a:defRPr>
            </a:lvl4pPr>
            <a:lvl5pPr marL="537429" indent="0">
              <a:buFont typeface="Arial" panose="020B0604020202020204" pitchFamily="34" charset="0"/>
              <a:buNone/>
              <a:defRPr sz="2000">
                <a:latin typeface="+mn-lt"/>
              </a:defRPr>
            </a:lvl5pPr>
            <a:lvl6pPr marL="2286000" indent="0">
              <a:buNone/>
              <a:defRPr sz="1792"/>
            </a:lvl6pPr>
            <a:lvl7pPr>
              <a:defRPr sz="1792"/>
            </a:lvl7pPr>
            <a:lvl8pPr>
              <a:defRPr sz="1792"/>
            </a:lvl8pPr>
            <a:lvl9pPr>
              <a:defRPr sz="1792"/>
            </a:lvl9pPr>
          </a:lstStyle>
          <a:p>
            <a:r>
              <a:rPr lang="en-US" dirty="0"/>
              <a:t>First level bullet point (indent x0)</a:t>
            </a:r>
          </a:p>
          <a:p>
            <a:pPr lvl="1"/>
            <a:r>
              <a:rPr lang="en-US" dirty="0"/>
              <a:t>Second level bullet point (indent x1)</a:t>
            </a:r>
          </a:p>
          <a:p>
            <a:pPr lvl="2"/>
            <a:r>
              <a:rPr lang="en-US" dirty="0"/>
              <a:t>Third level bullet point (indent x2)</a:t>
            </a:r>
          </a:p>
          <a:p>
            <a:pPr lvl="3"/>
            <a:r>
              <a:rPr lang="en-US" dirty="0"/>
              <a:t>Fourth level bullet point (indent x3)</a:t>
            </a:r>
          </a:p>
          <a:p>
            <a:pPr lvl="4"/>
            <a:r>
              <a:rPr lang="en-US" dirty="0"/>
              <a:t>Fifth level bullet point (indent x4)</a:t>
            </a:r>
          </a:p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82063" y="6498000"/>
            <a:ext cx="964125" cy="36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6D46D31-4F81-C84C-9C9E-CC304FB2B6EB}" type="datetimeFigureOut">
              <a:rPr lang="en-US" smtClean="0"/>
              <a:pPr/>
              <a:t>1/19/26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6188" y="6498000"/>
            <a:ext cx="9352013" cy="36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98200" y="6498000"/>
            <a:ext cx="964125" cy="360000"/>
          </a:xfrm>
          <a:prstGeom prst="rect">
            <a:avLst/>
          </a:prstGeom>
        </p:spPr>
        <p:txBody>
          <a:bodyPr vert="horz" lIns="91440" tIns="0" rIns="0" bIns="0" rtlCol="0" anchor="t" anchorCtr="0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4D54F-FA85-F344-8424-FB00D2AE8D0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480001" y="1088356"/>
            <a:ext cx="5376333" cy="4860925"/>
          </a:xfrm>
        </p:spPr>
        <p:txBody>
          <a:bodyPr/>
          <a:lstStyle/>
          <a:p>
            <a:r>
              <a:rPr lang="en-GB" dirty="0"/>
              <a:t>Drag picture to placeholder or click icon to add</a:t>
            </a:r>
            <a:endParaRPr lang="en-US" dirty="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480001" y="909220"/>
            <a:ext cx="11232000" cy="0"/>
          </a:xfrm>
          <a:prstGeom prst="line">
            <a:avLst/>
          </a:prstGeom>
          <a:ln w="12700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6434866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x1  with captio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Picture x1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2063" y="6498000"/>
            <a:ext cx="964125" cy="36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6D46D31-4F81-C84C-9C9E-CC304FB2B6EB}" type="datetimeFigureOut">
              <a:rPr lang="en-US" smtClean="0"/>
              <a:pPr/>
              <a:t>1/19/26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46188" y="6498000"/>
            <a:ext cx="9352013" cy="36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98200" y="6498000"/>
            <a:ext cx="964125" cy="360000"/>
          </a:xfrm>
          <a:prstGeom prst="rect">
            <a:avLst/>
          </a:prstGeom>
        </p:spPr>
        <p:txBody>
          <a:bodyPr vert="horz" lIns="91440" tIns="0" rIns="0" bIns="0" rtlCol="0" anchor="t" anchorCtr="0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4D54F-FA85-F344-8424-FB00D2AE8D01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480001" y="909220"/>
            <a:ext cx="11232000" cy="0"/>
          </a:xfrm>
          <a:prstGeom prst="line">
            <a:avLst/>
          </a:prstGeom>
          <a:ln w="12700">
            <a:solidFill>
              <a:srgbClr val="C2B6A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 userDrawn="1"/>
        </p:nvCxnSpPr>
        <p:spPr>
          <a:xfrm>
            <a:off x="480001" y="909220"/>
            <a:ext cx="11232000" cy="0"/>
          </a:xfrm>
          <a:prstGeom prst="line">
            <a:avLst/>
          </a:prstGeom>
          <a:ln w="12700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B134C904-740B-E84D-B324-36B6DE7B233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9425" y="1049338"/>
            <a:ext cx="11233150" cy="475879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3029D345-CF89-564D-B6D0-39BB56CBE9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82063" y="5949280"/>
            <a:ext cx="11280263" cy="54872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85318805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x 4 with captio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80002" y="1088720"/>
            <a:ext cx="5496000" cy="2250280"/>
          </a:xfrm>
        </p:spPr>
        <p:txBody>
          <a:bodyPr>
            <a:normAutofit/>
          </a:bodyPr>
          <a:lstStyle>
            <a:lvl1pPr marL="0" indent="0">
              <a:buNone/>
              <a:defRPr sz="1991"/>
            </a:lvl1pPr>
            <a:lvl2pPr marL="455234" indent="0">
              <a:buNone/>
              <a:defRPr sz="2788"/>
            </a:lvl2pPr>
            <a:lvl3pPr marL="910468" indent="0">
              <a:buNone/>
              <a:defRPr sz="2390"/>
            </a:lvl3pPr>
            <a:lvl4pPr marL="1365702" indent="0">
              <a:buNone/>
              <a:defRPr sz="1991"/>
            </a:lvl4pPr>
            <a:lvl5pPr marL="1820936" indent="0">
              <a:buNone/>
              <a:defRPr sz="1991"/>
            </a:lvl5pPr>
            <a:lvl6pPr marL="2276170" indent="0">
              <a:buNone/>
              <a:defRPr sz="1991"/>
            </a:lvl6pPr>
            <a:lvl7pPr marL="2731404" indent="0">
              <a:buNone/>
              <a:defRPr sz="1991"/>
            </a:lvl7pPr>
            <a:lvl8pPr marL="3186638" indent="0">
              <a:buNone/>
              <a:defRPr sz="1991"/>
            </a:lvl8pPr>
            <a:lvl9pPr marL="3641872" indent="0">
              <a:buNone/>
              <a:defRPr sz="1991"/>
            </a:lvl9pPr>
          </a:lstStyle>
          <a:p>
            <a:r>
              <a:rPr lang="en-GB" dirty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80001" y="5949280"/>
            <a:ext cx="11232000" cy="548720"/>
          </a:xfrm>
        </p:spPr>
        <p:txBody>
          <a:bodyPr/>
          <a:lstStyle>
            <a:lvl1pPr marL="0" indent="0">
              <a:buNone/>
              <a:defRPr sz="1394"/>
            </a:lvl1pPr>
            <a:lvl2pPr marL="455234" indent="0">
              <a:buNone/>
              <a:defRPr sz="1195"/>
            </a:lvl2pPr>
            <a:lvl3pPr marL="910468" indent="0">
              <a:buNone/>
              <a:defRPr sz="996"/>
            </a:lvl3pPr>
            <a:lvl4pPr marL="1365702" indent="0">
              <a:buNone/>
              <a:defRPr sz="896"/>
            </a:lvl4pPr>
            <a:lvl5pPr marL="1820936" indent="0">
              <a:buNone/>
              <a:defRPr sz="896"/>
            </a:lvl5pPr>
            <a:lvl6pPr marL="2276170" indent="0">
              <a:buNone/>
              <a:defRPr sz="896"/>
            </a:lvl6pPr>
            <a:lvl7pPr marL="2731404" indent="0">
              <a:buNone/>
              <a:defRPr sz="896"/>
            </a:lvl7pPr>
            <a:lvl8pPr marL="3186638" indent="0">
              <a:buNone/>
              <a:defRPr sz="896"/>
            </a:lvl8pPr>
            <a:lvl9pPr marL="3641872" indent="0">
              <a:buNone/>
              <a:defRPr sz="896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82063" y="6498000"/>
            <a:ext cx="964125" cy="36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6D46D31-4F81-C84C-9C9E-CC304FB2B6EB}" type="datetimeFigureOut">
              <a:rPr lang="en-US" smtClean="0"/>
              <a:pPr/>
              <a:t>1/19/26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6188" y="6498000"/>
            <a:ext cx="9352013" cy="36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98200" y="6498000"/>
            <a:ext cx="964125" cy="360000"/>
          </a:xfrm>
          <a:prstGeom prst="rect">
            <a:avLst/>
          </a:prstGeom>
        </p:spPr>
        <p:txBody>
          <a:bodyPr vert="horz" lIns="91440" tIns="0" rIns="0" bIns="0" rtlCol="0" anchor="t" anchorCtr="0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4D54F-FA85-F344-8424-FB00D2AE8D0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Picture Placeholder 2"/>
          <p:cNvSpPr>
            <a:spLocks noGrp="1"/>
          </p:cNvSpPr>
          <p:nvPr>
            <p:ph type="pic" idx="13"/>
          </p:nvPr>
        </p:nvSpPr>
        <p:spPr>
          <a:xfrm>
            <a:off x="480002" y="3519000"/>
            <a:ext cx="5496000" cy="2254600"/>
          </a:xfrm>
        </p:spPr>
        <p:txBody>
          <a:bodyPr>
            <a:normAutofit/>
          </a:bodyPr>
          <a:lstStyle>
            <a:lvl1pPr marL="0" indent="0">
              <a:buNone/>
              <a:defRPr sz="1991"/>
            </a:lvl1pPr>
            <a:lvl2pPr marL="455234" indent="0">
              <a:buNone/>
              <a:defRPr sz="2788"/>
            </a:lvl2pPr>
            <a:lvl3pPr marL="910468" indent="0">
              <a:buNone/>
              <a:defRPr sz="2390"/>
            </a:lvl3pPr>
            <a:lvl4pPr marL="1365702" indent="0">
              <a:buNone/>
              <a:defRPr sz="1991"/>
            </a:lvl4pPr>
            <a:lvl5pPr marL="1820936" indent="0">
              <a:buNone/>
              <a:defRPr sz="1991"/>
            </a:lvl5pPr>
            <a:lvl6pPr marL="2276170" indent="0">
              <a:buNone/>
              <a:defRPr sz="1991"/>
            </a:lvl6pPr>
            <a:lvl7pPr marL="2731404" indent="0">
              <a:buNone/>
              <a:defRPr sz="1991"/>
            </a:lvl7pPr>
            <a:lvl8pPr marL="3186638" indent="0">
              <a:buNone/>
              <a:defRPr sz="1991"/>
            </a:lvl8pPr>
            <a:lvl9pPr marL="3641872" indent="0">
              <a:buNone/>
              <a:defRPr sz="1991"/>
            </a:lvl9pPr>
          </a:lstStyle>
          <a:p>
            <a:r>
              <a:rPr lang="en-GB"/>
              <a:t>Drag picture to placeholder or click icon to add</a:t>
            </a:r>
            <a:endParaRPr lang="en-US"/>
          </a:p>
        </p:txBody>
      </p:sp>
      <p:sp>
        <p:nvSpPr>
          <p:cNvPr id="18" name="Picture Placeholder 2"/>
          <p:cNvSpPr>
            <a:spLocks noGrp="1"/>
          </p:cNvSpPr>
          <p:nvPr>
            <p:ph type="pic" idx="14"/>
          </p:nvPr>
        </p:nvSpPr>
        <p:spPr>
          <a:xfrm>
            <a:off x="6215999" y="1088720"/>
            <a:ext cx="5499043" cy="2250280"/>
          </a:xfrm>
        </p:spPr>
        <p:txBody>
          <a:bodyPr>
            <a:normAutofit/>
          </a:bodyPr>
          <a:lstStyle>
            <a:lvl1pPr marL="0" indent="0">
              <a:buNone/>
              <a:defRPr sz="1991"/>
            </a:lvl1pPr>
            <a:lvl2pPr marL="455234" indent="0">
              <a:buNone/>
              <a:defRPr sz="2788"/>
            </a:lvl2pPr>
            <a:lvl3pPr marL="910468" indent="0">
              <a:buNone/>
              <a:defRPr sz="2390"/>
            </a:lvl3pPr>
            <a:lvl4pPr marL="1365702" indent="0">
              <a:buNone/>
              <a:defRPr sz="1991"/>
            </a:lvl4pPr>
            <a:lvl5pPr marL="1820936" indent="0">
              <a:buNone/>
              <a:defRPr sz="1991"/>
            </a:lvl5pPr>
            <a:lvl6pPr marL="2276170" indent="0">
              <a:buNone/>
              <a:defRPr sz="1991"/>
            </a:lvl6pPr>
            <a:lvl7pPr marL="2731404" indent="0">
              <a:buNone/>
              <a:defRPr sz="1991"/>
            </a:lvl7pPr>
            <a:lvl8pPr marL="3186638" indent="0">
              <a:buNone/>
              <a:defRPr sz="1991"/>
            </a:lvl8pPr>
            <a:lvl9pPr marL="3641872" indent="0">
              <a:buNone/>
              <a:defRPr sz="1991"/>
            </a:lvl9pPr>
          </a:lstStyle>
          <a:p>
            <a:r>
              <a:rPr lang="en-GB"/>
              <a:t>Drag picture to placeholder or click icon to add</a:t>
            </a:r>
            <a:endParaRPr lang="en-US"/>
          </a:p>
        </p:txBody>
      </p:sp>
      <p:sp>
        <p:nvSpPr>
          <p:cNvPr id="19" name="Picture Placeholder 2"/>
          <p:cNvSpPr>
            <a:spLocks noGrp="1"/>
          </p:cNvSpPr>
          <p:nvPr>
            <p:ph type="pic" idx="15"/>
          </p:nvPr>
        </p:nvSpPr>
        <p:spPr>
          <a:xfrm>
            <a:off x="6215999" y="3519000"/>
            <a:ext cx="5499043" cy="2254600"/>
          </a:xfrm>
        </p:spPr>
        <p:txBody>
          <a:bodyPr>
            <a:normAutofit/>
          </a:bodyPr>
          <a:lstStyle>
            <a:lvl1pPr marL="0" indent="0">
              <a:buNone/>
              <a:defRPr sz="1991"/>
            </a:lvl1pPr>
            <a:lvl2pPr marL="455234" indent="0">
              <a:buNone/>
              <a:defRPr sz="2788"/>
            </a:lvl2pPr>
            <a:lvl3pPr marL="910468" indent="0">
              <a:buNone/>
              <a:defRPr sz="2390"/>
            </a:lvl3pPr>
            <a:lvl4pPr marL="1365702" indent="0">
              <a:buNone/>
              <a:defRPr sz="1991"/>
            </a:lvl4pPr>
            <a:lvl5pPr marL="1820936" indent="0">
              <a:buNone/>
              <a:defRPr sz="1991"/>
            </a:lvl5pPr>
            <a:lvl6pPr marL="2276170" indent="0">
              <a:buNone/>
              <a:defRPr sz="1991"/>
            </a:lvl6pPr>
            <a:lvl7pPr marL="2731404" indent="0">
              <a:buNone/>
              <a:defRPr sz="1991"/>
            </a:lvl7pPr>
            <a:lvl8pPr marL="3186638" indent="0">
              <a:buNone/>
              <a:defRPr sz="1991"/>
            </a:lvl8pPr>
            <a:lvl9pPr marL="3641872" indent="0">
              <a:buNone/>
              <a:defRPr sz="1991"/>
            </a:lvl9pPr>
          </a:lstStyle>
          <a:p>
            <a:r>
              <a:rPr lang="en-GB"/>
              <a:t>Drag picture to placeholder or click icon to add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Picture x4</a:t>
            </a:r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480001" y="909220"/>
            <a:ext cx="11232000" cy="0"/>
          </a:xfrm>
          <a:prstGeom prst="line">
            <a:avLst/>
          </a:prstGeom>
          <a:ln w="12700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5416929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slide - joint - al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Two statues in front of Bush House building&#10;&#10;">
            <a:extLst>
              <a:ext uri="{FF2B5EF4-FFF2-40B4-BE49-F238E27FC236}">
                <a16:creationId xmlns:a16="http://schemas.microsoft.com/office/drawing/2014/main" id="{F4793EB2-2819-E843-A12D-5A71221FF36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6275" y="0"/>
            <a:ext cx="8125725" cy="6858000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>
            <a:off x="0" y="-1"/>
            <a:ext cx="4065973" cy="5554979"/>
          </a:xfrm>
          <a:prstGeom prst="rect">
            <a:avLst/>
          </a:prstGeom>
          <a:solidFill>
            <a:srgbClr val="5A646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0719" y="1297774"/>
            <a:ext cx="3551068" cy="2953816"/>
          </a:xfrm>
        </p:spPr>
        <p:txBody>
          <a:bodyPr anchor="t" anchorCtr="0">
            <a:normAutofit/>
          </a:bodyPr>
          <a:lstStyle>
            <a:lvl1pPr>
              <a:defRPr sz="4000" b="1" i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0719" y="4316239"/>
            <a:ext cx="3551067" cy="891700"/>
          </a:xfrm>
        </p:spPr>
        <p:txBody>
          <a:bodyPr anchor="b" anchorCtr="0">
            <a:normAutofit/>
          </a:bodyPr>
          <a:lstStyle>
            <a:lvl1pPr marL="0" indent="0" algn="l">
              <a:buNone/>
              <a:defRPr sz="2400" b="0" i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310718" y="5733981"/>
            <a:ext cx="3551067" cy="944280"/>
          </a:xfrm>
        </p:spPr>
        <p:txBody>
          <a:bodyPr/>
          <a:lstStyle>
            <a:lvl1pPr>
              <a:defRPr b="0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Drag picture to placeholder or click icon to add</a:t>
            </a:r>
            <a:endParaRPr lang="en-US" dirty="0"/>
          </a:p>
        </p:txBody>
      </p:sp>
      <p:pic>
        <p:nvPicPr>
          <p:cNvPr id="9" name="KCL-LOGO-UK-1.png">
            <a:extLst>
              <a:ext uri="{FF2B5EF4-FFF2-40B4-BE49-F238E27FC236}">
                <a16:creationId xmlns:a16="http://schemas.microsoft.com/office/drawing/2014/main" id="{6744B5CB-C36A-49F5-A000-C34D59625344}"/>
              </a:ext>
            </a:extLst>
          </p:cNvPr>
          <p:cNvPicPr>
            <a:picLocks noChangeAspect="1"/>
          </p:cNvPicPr>
          <p:nvPr userDrawn="1"/>
        </p:nvPicPr>
        <p:blipFill>
          <a:blip r:embed="rId3" r:link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82000" y="736"/>
            <a:ext cx="1710000" cy="1302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781023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x 6 with captio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80003" y="1088720"/>
            <a:ext cx="3600028" cy="2250280"/>
          </a:xfrm>
        </p:spPr>
        <p:txBody>
          <a:bodyPr>
            <a:normAutofit/>
          </a:bodyPr>
          <a:lstStyle>
            <a:lvl1pPr marL="0" indent="0">
              <a:buNone/>
              <a:defRPr sz="1991"/>
            </a:lvl1pPr>
            <a:lvl2pPr marL="455234" indent="0">
              <a:buNone/>
              <a:defRPr sz="2788"/>
            </a:lvl2pPr>
            <a:lvl3pPr marL="910468" indent="0">
              <a:buNone/>
              <a:defRPr sz="2390"/>
            </a:lvl3pPr>
            <a:lvl4pPr marL="1365702" indent="0">
              <a:buNone/>
              <a:defRPr sz="1991"/>
            </a:lvl4pPr>
            <a:lvl5pPr marL="1820936" indent="0">
              <a:buNone/>
              <a:defRPr sz="1991"/>
            </a:lvl5pPr>
            <a:lvl6pPr marL="2276170" indent="0">
              <a:buNone/>
              <a:defRPr sz="1991"/>
            </a:lvl6pPr>
            <a:lvl7pPr marL="2731404" indent="0">
              <a:buNone/>
              <a:defRPr sz="1991"/>
            </a:lvl7pPr>
            <a:lvl8pPr marL="3186638" indent="0">
              <a:buNone/>
              <a:defRPr sz="1991"/>
            </a:lvl8pPr>
            <a:lvl9pPr marL="3641872" indent="0">
              <a:buNone/>
              <a:defRPr sz="1991"/>
            </a:lvl9pPr>
          </a:lstStyle>
          <a:p>
            <a:r>
              <a:rPr lang="en-GB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80001" y="5949280"/>
            <a:ext cx="11232000" cy="548720"/>
          </a:xfrm>
        </p:spPr>
        <p:txBody>
          <a:bodyPr/>
          <a:lstStyle>
            <a:lvl1pPr marL="0" indent="0">
              <a:buNone/>
              <a:defRPr sz="1394"/>
            </a:lvl1pPr>
            <a:lvl2pPr marL="455234" indent="0">
              <a:buNone/>
              <a:defRPr sz="1195"/>
            </a:lvl2pPr>
            <a:lvl3pPr marL="910468" indent="0">
              <a:buNone/>
              <a:defRPr sz="996"/>
            </a:lvl3pPr>
            <a:lvl4pPr marL="1365702" indent="0">
              <a:buNone/>
              <a:defRPr sz="896"/>
            </a:lvl4pPr>
            <a:lvl5pPr marL="1820936" indent="0">
              <a:buNone/>
              <a:defRPr sz="896"/>
            </a:lvl5pPr>
            <a:lvl6pPr marL="2276170" indent="0">
              <a:buNone/>
              <a:defRPr sz="896"/>
            </a:lvl6pPr>
            <a:lvl7pPr marL="2731404" indent="0">
              <a:buNone/>
              <a:defRPr sz="896"/>
            </a:lvl7pPr>
            <a:lvl8pPr marL="3186638" indent="0">
              <a:buNone/>
              <a:defRPr sz="896"/>
            </a:lvl8pPr>
            <a:lvl9pPr marL="3641872" indent="0">
              <a:buNone/>
              <a:defRPr sz="896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82063" y="6498000"/>
            <a:ext cx="964125" cy="36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6D46D31-4F81-C84C-9C9E-CC304FB2B6EB}" type="datetimeFigureOut">
              <a:rPr lang="en-US" smtClean="0"/>
              <a:pPr/>
              <a:t>1/19/26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6188" y="6498000"/>
            <a:ext cx="9352013" cy="36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98200" y="6498000"/>
            <a:ext cx="964125" cy="360000"/>
          </a:xfrm>
          <a:prstGeom prst="rect">
            <a:avLst/>
          </a:prstGeom>
        </p:spPr>
        <p:txBody>
          <a:bodyPr vert="horz" lIns="91440" tIns="0" rIns="0" bIns="0" rtlCol="0" anchor="t" anchorCtr="0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4D54F-FA85-F344-8424-FB00D2AE8D0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Picture Placeholder 2"/>
          <p:cNvSpPr>
            <a:spLocks noGrp="1"/>
          </p:cNvSpPr>
          <p:nvPr>
            <p:ph type="pic" idx="13"/>
          </p:nvPr>
        </p:nvSpPr>
        <p:spPr>
          <a:xfrm>
            <a:off x="480003" y="3519000"/>
            <a:ext cx="3600028" cy="2254600"/>
          </a:xfrm>
        </p:spPr>
        <p:txBody>
          <a:bodyPr>
            <a:normAutofit/>
          </a:bodyPr>
          <a:lstStyle>
            <a:lvl1pPr marL="0" indent="0">
              <a:buNone/>
              <a:defRPr sz="1991"/>
            </a:lvl1pPr>
            <a:lvl2pPr marL="455234" indent="0">
              <a:buNone/>
              <a:defRPr sz="2788"/>
            </a:lvl2pPr>
            <a:lvl3pPr marL="910468" indent="0">
              <a:buNone/>
              <a:defRPr sz="2390"/>
            </a:lvl3pPr>
            <a:lvl4pPr marL="1365702" indent="0">
              <a:buNone/>
              <a:defRPr sz="1991"/>
            </a:lvl4pPr>
            <a:lvl5pPr marL="1820936" indent="0">
              <a:buNone/>
              <a:defRPr sz="1991"/>
            </a:lvl5pPr>
            <a:lvl6pPr marL="2276170" indent="0">
              <a:buNone/>
              <a:defRPr sz="1991"/>
            </a:lvl6pPr>
            <a:lvl7pPr marL="2731404" indent="0">
              <a:buNone/>
              <a:defRPr sz="1991"/>
            </a:lvl7pPr>
            <a:lvl8pPr marL="3186638" indent="0">
              <a:buNone/>
              <a:defRPr sz="1991"/>
            </a:lvl8pPr>
            <a:lvl9pPr marL="3641872" indent="0">
              <a:buNone/>
              <a:defRPr sz="1991"/>
            </a:lvl9pPr>
          </a:lstStyle>
          <a:p>
            <a:r>
              <a:rPr lang="en-GB" dirty="0"/>
              <a:t>Drag picture to placeholder or click icon to add</a:t>
            </a:r>
            <a:endParaRPr lang="en-US" dirty="0"/>
          </a:p>
        </p:txBody>
      </p:sp>
      <p:sp>
        <p:nvSpPr>
          <p:cNvPr id="18" name="Picture Placeholder 2"/>
          <p:cNvSpPr>
            <a:spLocks noGrp="1"/>
          </p:cNvSpPr>
          <p:nvPr>
            <p:ph type="pic" idx="14"/>
          </p:nvPr>
        </p:nvSpPr>
        <p:spPr>
          <a:xfrm>
            <a:off x="8111970" y="1088720"/>
            <a:ext cx="3603072" cy="2250280"/>
          </a:xfrm>
        </p:spPr>
        <p:txBody>
          <a:bodyPr>
            <a:normAutofit/>
          </a:bodyPr>
          <a:lstStyle>
            <a:lvl1pPr marL="0" indent="0">
              <a:buNone/>
              <a:defRPr sz="1991"/>
            </a:lvl1pPr>
            <a:lvl2pPr marL="455234" indent="0">
              <a:buNone/>
              <a:defRPr sz="2788"/>
            </a:lvl2pPr>
            <a:lvl3pPr marL="910468" indent="0">
              <a:buNone/>
              <a:defRPr sz="2390"/>
            </a:lvl3pPr>
            <a:lvl4pPr marL="1365702" indent="0">
              <a:buNone/>
              <a:defRPr sz="1991"/>
            </a:lvl4pPr>
            <a:lvl5pPr marL="1820936" indent="0">
              <a:buNone/>
              <a:defRPr sz="1991"/>
            </a:lvl5pPr>
            <a:lvl6pPr marL="2276170" indent="0">
              <a:buNone/>
              <a:defRPr sz="1991"/>
            </a:lvl6pPr>
            <a:lvl7pPr marL="2731404" indent="0">
              <a:buNone/>
              <a:defRPr sz="1991"/>
            </a:lvl7pPr>
            <a:lvl8pPr marL="3186638" indent="0">
              <a:buNone/>
              <a:defRPr sz="1991"/>
            </a:lvl8pPr>
            <a:lvl9pPr marL="3641872" indent="0">
              <a:buNone/>
              <a:defRPr sz="1991"/>
            </a:lvl9pPr>
          </a:lstStyle>
          <a:p>
            <a:r>
              <a:rPr lang="en-GB"/>
              <a:t>Drag picture to placeholder or click icon to add</a:t>
            </a:r>
            <a:endParaRPr lang="en-US"/>
          </a:p>
        </p:txBody>
      </p:sp>
      <p:sp>
        <p:nvSpPr>
          <p:cNvPr id="19" name="Picture Placeholder 2"/>
          <p:cNvSpPr>
            <a:spLocks noGrp="1"/>
          </p:cNvSpPr>
          <p:nvPr>
            <p:ph type="pic" idx="15"/>
          </p:nvPr>
        </p:nvSpPr>
        <p:spPr>
          <a:xfrm>
            <a:off x="8111970" y="3519000"/>
            <a:ext cx="3603072" cy="2254600"/>
          </a:xfrm>
        </p:spPr>
        <p:txBody>
          <a:bodyPr>
            <a:normAutofit/>
          </a:bodyPr>
          <a:lstStyle>
            <a:lvl1pPr marL="0" indent="0">
              <a:buNone/>
              <a:defRPr sz="1991"/>
            </a:lvl1pPr>
            <a:lvl2pPr marL="455234" indent="0">
              <a:buNone/>
              <a:defRPr sz="2788"/>
            </a:lvl2pPr>
            <a:lvl3pPr marL="910468" indent="0">
              <a:buNone/>
              <a:defRPr sz="2390"/>
            </a:lvl3pPr>
            <a:lvl4pPr marL="1365702" indent="0">
              <a:buNone/>
              <a:defRPr sz="1991"/>
            </a:lvl4pPr>
            <a:lvl5pPr marL="1820936" indent="0">
              <a:buNone/>
              <a:defRPr sz="1991"/>
            </a:lvl5pPr>
            <a:lvl6pPr marL="2276170" indent="0">
              <a:buNone/>
              <a:defRPr sz="1991"/>
            </a:lvl6pPr>
            <a:lvl7pPr marL="2731404" indent="0">
              <a:buNone/>
              <a:defRPr sz="1991"/>
            </a:lvl7pPr>
            <a:lvl8pPr marL="3186638" indent="0">
              <a:buNone/>
              <a:defRPr sz="1991"/>
            </a:lvl8pPr>
            <a:lvl9pPr marL="3641872" indent="0">
              <a:buNone/>
              <a:defRPr sz="1991"/>
            </a:lvl9pPr>
          </a:lstStyle>
          <a:p>
            <a:r>
              <a:rPr lang="en-GB"/>
              <a:t>Drag picture to placeholder or click icon to add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Picture x6</a:t>
            </a:r>
          </a:p>
        </p:txBody>
      </p:sp>
      <p:sp>
        <p:nvSpPr>
          <p:cNvPr id="24" name="Picture Placeholder 2"/>
          <p:cNvSpPr>
            <a:spLocks noGrp="1"/>
          </p:cNvSpPr>
          <p:nvPr>
            <p:ph type="pic" idx="16"/>
          </p:nvPr>
        </p:nvSpPr>
        <p:spPr>
          <a:xfrm>
            <a:off x="4295986" y="1088720"/>
            <a:ext cx="3603072" cy="2250280"/>
          </a:xfrm>
        </p:spPr>
        <p:txBody>
          <a:bodyPr>
            <a:normAutofit/>
          </a:bodyPr>
          <a:lstStyle>
            <a:lvl1pPr marL="0" indent="0">
              <a:buNone/>
              <a:defRPr sz="1991"/>
            </a:lvl1pPr>
            <a:lvl2pPr marL="455234" indent="0">
              <a:buNone/>
              <a:defRPr sz="2788"/>
            </a:lvl2pPr>
            <a:lvl3pPr marL="910468" indent="0">
              <a:buNone/>
              <a:defRPr sz="2390"/>
            </a:lvl3pPr>
            <a:lvl4pPr marL="1365702" indent="0">
              <a:buNone/>
              <a:defRPr sz="1991"/>
            </a:lvl4pPr>
            <a:lvl5pPr marL="1820936" indent="0">
              <a:buNone/>
              <a:defRPr sz="1991"/>
            </a:lvl5pPr>
            <a:lvl6pPr marL="2276170" indent="0">
              <a:buNone/>
              <a:defRPr sz="1991"/>
            </a:lvl6pPr>
            <a:lvl7pPr marL="2731404" indent="0">
              <a:buNone/>
              <a:defRPr sz="1991"/>
            </a:lvl7pPr>
            <a:lvl8pPr marL="3186638" indent="0">
              <a:buNone/>
              <a:defRPr sz="1991"/>
            </a:lvl8pPr>
            <a:lvl9pPr marL="3641872" indent="0">
              <a:buNone/>
              <a:defRPr sz="1991"/>
            </a:lvl9pPr>
          </a:lstStyle>
          <a:p>
            <a:r>
              <a:rPr lang="en-GB"/>
              <a:t>Drag picture to placeholder or click icon to add</a:t>
            </a:r>
            <a:endParaRPr lang="en-US" dirty="0"/>
          </a:p>
        </p:txBody>
      </p:sp>
      <p:sp>
        <p:nvSpPr>
          <p:cNvPr id="25" name="Picture Placeholder 2"/>
          <p:cNvSpPr>
            <a:spLocks noGrp="1"/>
          </p:cNvSpPr>
          <p:nvPr>
            <p:ph type="pic" idx="17"/>
          </p:nvPr>
        </p:nvSpPr>
        <p:spPr>
          <a:xfrm>
            <a:off x="4295986" y="3519000"/>
            <a:ext cx="3603072" cy="2254600"/>
          </a:xfrm>
        </p:spPr>
        <p:txBody>
          <a:bodyPr>
            <a:normAutofit/>
          </a:bodyPr>
          <a:lstStyle>
            <a:lvl1pPr marL="0" indent="0">
              <a:buNone/>
              <a:defRPr sz="1991"/>
            </a:lvl1pPr>
            <a:lvl2pPr marL="455234" indent="0">
              <a:buNone/>
              <a:defRPr sz="2788"/>
            </a:lvl2pPr>
            <a:lvl3pPr marL="910468" indent="0">
              <a:buNone/>
              <a:defRPr sz="2390"/>
            </a:lvl3pPr>
            <a:lvl4pPr marL="1365702" indent="0">
              <a:buNone/>
              <a:defRPr sz="1991"/>
            </a:lvl4pPr>
            <a:lvl5pPr marL="1820936" indent="0">
              <a:buNone/>
              <a:defRPr sz="1991"/>
            </a:lvl5pPr>
            <a:lvl6pPr marL="2276170" indent="0">
              <a:buNone/>
              <a:defRPr sz="1991"/>
            </a:lvl6pPr>
            <a:lvl7pPr marL="2731404" indent="0">
              <a:buNone/>
              <a:defRPr sz="1991"/>
            </a:lvl7pPr>
            <a:lvl8pPr marL="3186638" indent="0">
              <a:buNone/>
              <a:defRPr sz="1991"/>
            </a:lvl8pPr>
            <a:lvl9pPr marL="3641872" indent="0">
              <a:buNone/>
              <a:defRPr sz="1991"/>
            </a:lvl9pPr>
          </a:lstStyle>
          <a:p>
            <a:r>
              <a:rPr lang="en-GB"/>
              <a:t>Drag picture to placeholder or click icon to add</a:t>
            </a:r>
            <a:endParaRPr lang="en-US" dirty="0"/>
          </a:p>
        </p:txBody>
      </p:sp>
      <p:cxnSp>
        <p:nvCxnSpPr>
          <p:cNvPr id="20" name="Straight Connector 19"/>
          <p:cNvCxnSpPr/>
          <p:nvPr userDrawn="1"/>
        </p:nvCxnSpPr>
        <p:spPr>
          <a:xfrm>
            <a:off x="480001" y="909220"/>
            <a:ext cx="11232000" cy="0"/>
          </a:xfrm>
          <a:prstGeom prst="line">
            <a:avLst/>
          </a:prstGeom>
          <a:ln w="12700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8028718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vider - teal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80000" y="4689281"/>
            <a:ext cx="11232000" cy="728721"/>
          </a:xfrm>
        </p:spPr>
        <p:txBody>
          <a:bodyPr>
            <a:normAutofit/>
          </a:bodyPr>
          <a:lstStyle>
            <a:lvl1pPr>
              <a:defRPr sz="45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80000" y="5598000"/>
            <a:ext cx="11232000" cy="891700"/>
          </a:xfrm>
        </p:spPr>
        <p:txBody>
          <a:bodyPr/>
          <a:lstStyle>
            <a:lvl1pPr marL="0" indent="0" algn="l">
              <a:buNone/>
              <a:defRPr>
                <a:solidFill>
                  <a:srgbClr val="FFFFFF"/>
                </a:solidFill>
                <a:latin typeface="+mn-lt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Section subtitle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4553732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vider - sea blu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80000" y="4689281"/>
            <a:ext cx="11232000" cy="728721"/>
          </a:xfrm>
        </p:spPr>
        <p:txBody>
          <a:bodyPr>
            <a:normAutofit/>
          </a:bodyPr>
          <a:lstStyle>
            <a:lvl1pPr>
              <a:defRPr sz="45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80000" y="5598000"/>
            <a:ext cx="11232000" cy="891700"/>
          </a:xfrm>
        </p:spPr>
        <p:txBody>
          <a:bodyPr/>
          <a:lstStyle>
            <a:lvl1pPr marL="0" indent="0" algn="l">
              <a:buNone/>
              <a:defRPr>
                <a:solidFill>
                  <a:srgbClr val="FFFFFF"/>
                </a:solidFill>
                <a:latin typeface="+mn-lt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Section subtitle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3756785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vider - orang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80000" y="4689281"/>
            <a:ext cx="11232000" cy="728721"/>
          </a:xfrm>
        </p:spPr>
        <p:txBody>
          <a:bodyPr>
            <a:normAutofit/>
          </a:bodyPr>
          <a:lstStyle>
            <a:lvl1pPr>
              <a:defRPr sz="45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80000" y="5598000"/>
            <a:ext cx="11232000" cy="1080000"/>
          </a:xfrm>
        </p:spPr>
        <p:txBody>
          <a:bodyPr/>
          <a:lstStyle>
            <a:lvl1pPr marL="0" indent="0" algn="l">
              <a:buNone/>
              <a:defRPr>
                <a:solidFill>
                  <a:srgbClr val="FFFFFF"/>
                </a:solidFill>
                <a:latin typeface="+mn-lt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Section subtitle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0568666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vider - sky blue">
    <p:bg>
      <p:bgPr>
        <a:solidFill>
          <a:srgbClr val="9999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80000" y="4689281"/>
            <a:ext cx="11232000" cy="728721"/>
          </a:xfrm>
        </p:spPr>
        <p:txBody>
          <a:bodyPr>
            <a:normAutofit/>
          </a:bodyPr>
          <a:lstStyle>
            <a:lvl1pPr>
              <a:defRPr sz="45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80000" y="5598000"/>
            <a:ext cx="11232000" cy="891700"/>
          </a:xfrm>
        </p:spPr>
        <p:txBody>
          <a:bodyPr/>
          <a:lstStyle>
            <a:lvl1pPr marL="0" indent="0" algn="l">
              <a:buNone/>
              <a:defRPr>
                <a:solidFill>
                  <a:srgbClr val="FFFFFF"/>
                </a:solidFill>
                <a:latin typeface="+mn-lt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Section subtitle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3420538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page">
    <p:bg>
      <p:bgPr>
        <a:solidFill>
          <a:srgbClr val="5A64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ED64C56-7BE9-5D41-824D-0319FFA616D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9623" y="3420000"/>
            <a:ext cx="11231999" cy="2520000"/>
          </a:xfr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b="1" dirty="0">
                <a:solidFill>
                  <a:schemeClr val="bg1"/>
                </a:solidFill>
              </a:rPr>
              <a:t>Contact details/for more information</a:t>
            </a: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Contact details 1</a:t>
            </a: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Contact details 2</a:t>
            </a: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Contact details 3</a:t>
            </a: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+44 (0)20 7848 XXXX</a:t>
            </a:r>
            <a:br>
              <a:rPr lang="en-GB" dirty="0">
                <a:solidFill>
                  <a:schemeClr val="bg1"/>
                </a:solidFill>
              </a:rPr>
            </a:br>
            <a:r>
              <a:rPr lang="en-GB" dirty="0" err="1">
                <a:solidFill>
                  <a:schemeClr val="bg1"/>
                </a:solidFill>
              </a:rPr>
              <a:t>xxxx@kcl.ac.uk</a:t>
            </a:r>
            <a:br>
              <a:rPr lang="en-GB" dirty="0">
                <a:solidFill>
                  <a:schemeClr val="bg1"/>
                </a:solidFill>
              </a:rPr>
            </a:br>
            <a:r>
              <a:rPr lang="en-GB" dirty="0" err="1">
                <a:solidFill>
                  <a:schemeClr val="bg1"/>
                </a:solidFill>
              </a:rPr>
              <a:t>www.kcl.ac.uk</a:t>
            </a:r>
            <a:r>
              <a:rPr lang="en-GB" dirty="0">
                <a:solidFill>
                  <a:schemeClr val="bg1"/>
                </a:solidFill>
              </a:rPr>
              <a:t>/</a:t>
            </a:r>
            <a:r>
              <a:rPr lang="en-GB" dirty="0" err="1">
                <a:solidFill>
                  <a:schemeClr val="bg1"/>
                </a:solidFill>
              </a:rPr>
              <a:t>xxxx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89623" y="2184934"/>
            <a:ext cx="7662972" cy="1053665"/>
          </a:xfrm>
        </p:spPr>
        <p:txBody>
          <a:bodyPr anchor="b" anchorCtr="0">
            <a:normAutofit/>
          </a:bodyPr>
          <a:lstStyle>
            <a:lvl1pPr>
              <a:defRPr sz="450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GB" dirty="0"/>
              <a:t>Thank you</a:t>
            </a:r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 userDrawn="1"/>
        </p:nvGrpSpPr>
        <p:grpSpPr>
          <a:xfrm>
            <a:off x="10489316" y="1"/>
            <a:ext cx="1702684" cy="1303021"/>
            <a:chOff x="7949775" y="1"/>
            <a:chExt cx="1194225" cy="910000"/>
          </a:xfrm>
        </p:grpSpPr>
        <p:sp>
          <p:nvSpPr>
            <p:cNvPr id="8" name="Rectangle 7"/>
            <p:cNvSpPr/>
            <p:nvPr userDrawn="1"/>
          </p:nvSpPr>
          <p:spPr>
            <a:xfrm>
              <a:off x="7949775" y="1"/>
              <a:ext cx="1194225" cy="91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2"/>
            </a:p>
          </p:txBody>
        </p:sp>
        <p:pic>
          <p:nvPicPr>
            <p:cNvPr id="9" name="KCL-LOGO-UK-1.png"/>
            <p:cNvPicPr>
              <a:picLocks noChangeAspect="1"/>
            </p:cNvPicPr>
            <p:nvPr userDrawn="1"/>
          </p:nvPicPr>
          <p:blipFill>
            <a:blip r:embed="rId2" r:link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949775" y="258"/>
              <a:ext cx="1194225" cy="909486"/>
            </a:xfrm>
            <a:prstGeom prst="rect">
              <a:avLst/>
            </a:prstGeom>
          </p:spPr>
        </p:pic>
      </p:grp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62F5BC61-7D93-C442-AAE8-F327F7EC185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9623" y="6121401"/>
            <a:ext cx="11231999" cy="380749"/>
          </a:xfrm>
        </p:spPr>
        <p:txBody>
          <a:bodyPr wrap="square">
            <a:noAutofit/>
          </a:bodyPr>
          <a:lstStyle>
            <a:lvl1pPr marL="0" marR="0" indent="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A2D50"/>
              </a:buClr>
              <a:buSzTx/>
              <a:buFont typeface="Arial"/>
              <a:buNone/>
              <a:tabLst/>
              <a:defRPr sz="1200">
                <a:solidFill>
                  <a:schemeClr val="bg1"/>
                </a:solidFill>
                <a:latin typeface="+mn-lt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A2D50"/>
              </a:buClr>
              <a:buSzTx/>
              <a:buFont typeface="Arial"/>
              <a:buNone/>
              <a:tabLst/>
              <a:defRPr/>
            </a:pPr>
            <a:r>
              <a:rPr lang="en-US" sz="1600" dirty="0">
                <a:latin typeface="Georgia" panose="02040502050405020303" pitchFamily="18" charset="0"/>
              </a:rPr>
              <a:t>© 2020 King’s College London. All rights reserved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0530559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7ADCF-D0CA-CF64-6261-89761AB8B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20F135D-430E-68AE-E9B7-83B967273F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54624-0223-5041-BD13-AE5BA7BAECFD}" type="datetimeFigureOut">
              <a:rPr lang="en-GB" smtClean="0"/>
              <a:t>19/01/2026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00FF8E-28AD-36BA-1434-5FCA3339EC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4F0BC5-D5F4-0112-6A5D-BAE9B9D184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89CA2-208D-294A-A693-692BB187476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259823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Section Header">
  <p:cSld name="7_Section Header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oogle Shape;33;p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11"/>
          <p:cNvSpPr txBox="1">
            <a:spLocks noGrp="1"/>
          </p:cNvSpPr>
          <p:nvPr>
            <p:ph type="title"/>
          </p:nvPr>
        </p:nvSpPr>
        <p:spPr>
          <a:xfrm>
            <a:off x="838200" y="2488688"/>
            <a:ext cx="9403080" cy="1133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3E72"/>
              </a:buClr>
              <a:buSzPts val="4800"/>
              <a:buFont typeface="Arial"/>
              <a:buNone/>
              <a:defRPr sz="4800">
                <a:solidFill>
                  <a:srgbClr val="193E7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1"/>
          <p:cNvSpPr txBox="1">
            <a:spLocks noGrp="1"/>
          </p:cNvSpPr>
          <p:nvPr>
            <p:ph type="sldNum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>
                <a:solidFill>
                  <a:srgbClr val="193E7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1200">
                <a:solidFill>
                  <a:srgbClr val="193E7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1200">
                <a:solidFill>
                  <a:srgbClr val="193E7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1200">
                <a:solidFill>
                  <a:srgbClr val="193E7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1200">
                <a:solidFill>
                  <a:srgbClr val="193E7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1200">
                <a:solidFill>
                  <a:srgbClr val="193E7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1200">
                <a:solidFill>
                  <a:srgbClr val="193E7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1200">
                <a:solidFill>
                  <a:srgbClr val="193E7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1200">
                <a:solidFill>
                  <a:srgbClr val="193E7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6" name="Google Shape;36;p11"/>
          <p:cNvPicPr preferRelativeResize="0"/>
          <p:nvPr/>
        </p:nvPicPr>
        <p:blipFill rotWithShape="1">
          <a:blip r:embed="rId3">
            <a:alphaModFix/>
          </a:blip>
          <a:srcRect l="34054" b="22345"/>
          <a:stretch/>
        </p:blipFill>
        <p:spPr>
          <a:xfrm>
            <a:off x="0" y="4812138"/>
            <a:ext cx="1737360" cy="2045862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37;p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5400000">
            <a:off x="10129459" y="1714918"/>
            <a:ext cx="1579205" cy="118440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38;p11"/>
          <p:cNvPicPr preferRelativeResize="0"/>
          <p:nvPr/>
        </p:nvPicPr>
        <p:blipFill rotWithShape="1">
          <a:blip r:embed="rId5">
            <a:alphaModFix/>
          </a:blip>
          <a:srcRect t="3" r="6600" b="-36685"/>
          <a:stretch/>
        </p:blipFill>
        <p:spPr>
          <a:xfrm>
            <a:off x="436034" y="1131569"/>
            <a:ext cx="11387159" cy="4571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267008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 - joint - alt 3">
    <p:bg>
      <p:bgPr>
        <a:solidFill>
          <a:srgbClr val="5A64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large brick building with a sign in front of it&#10;&#10;Description automatically generated with medium confidence">
            <a:extLst>
              <a:ext uri="{FF2B5EF4-FFF2-40B4-BE49-F238E27FC236}">
                <a16:creationId xmlns:a16="http://schemas.microsoft.com/office/drawing/2014/main" id="{6850A433-9891-9424-62CE-5B7142E9E2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01" r="26803"/>
          <a:stretch/>
        </p:blipFill>
        <p:spPr>
          <a:xfrm>
            <a:off x="4154555" y="0"/>
            <a:ext cx="8020878" cy="68572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0719" y="1297774"/>
            <a:ext cx="3551068" cy="2953816"/>
          </a:xfrm>
        </p:spPr>
        <p:txBody>
          <a:bodyPr anchor="t" anchorCtr="0">
            <a:normAutofit/>
          </a:bodyPr>
          <a:lstStyle>
            <a:lvl1pPr>
              <a:defRPr sz="4000" b="1" i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0719" y="4316239"/>
            <a:ext cx="3551067" cy="891700"/>
          </a:xfrm>
        </p:spPr>
        <p:txBody>
          <a:bodyPr anchor="b" anchorCtr="0">
            <a:normAutofit/>
          </a:bodyPr>
          <a:lstStyle>
            <a:lvl1pPr marL="0" indent="0" algn="l">
              <a:buNone/>
              <a:defRPr sz="2400" b="0" i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pic>
        <p:nvPicPr>
          <p:cNvPr id="9" name="KCL-LOGO-UK-1.png">
            <a:extLst>
              <a:ext uri="{FF2B5EF4-FFF2-40B4-BE49-F238E27FC236}">
                <a16:creationId xmlns:a16="http://schemas.microsoft.com/office/drawing/2014/main" id="{6744B5CB-C36A-49F5-A000-C34D59625344}"/>
              </a:ext>
            </a:extLst>
          </p:cNvPr>
          <p:cNvPicPr>
            <a:picLocks noChangeAspect="1"/>
          </p:cNvPicPr>
          <p:nvPr userDrawn="1"/>
        </p:nvPicPr>
        <p:blipFill>
          <a:blip r:embed="rId3" r:link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82000" y="736"/>
            <a:ext cx="1710000" cy="1302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518081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itle slide - joint - al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ush House entrance">
            <a:extLst>
              <a:ext uri="{FF2B5EF4-FFF2-40B4-BE49-F238E27FC236}">
                <a16:creationId xmlns:a16="http://schemas.microsoft.com/office/drawing/2014/main" id="{BB2856B8-0170-3D42-B170-7ED5ACB03BA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2950" y="-736"/>
            <a:ext cx="8126158" cy="6858000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>
            <a:off x="0" y="-1"/>
            <a:ext cx="4065973" cy="5554979"/>
          </a:xfrm>
          <a:prstGeom prst="rect">
            <a:avLst/>
          </a:prstGeom>
          <a:solidFill>
            <a:srgbClr val="5A646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0719" y="1297774"/>
            <a:ext cx="3551068" cy="2953816"/>
          </a:xfrm>
        </p:spPr>
        <p:txBody>
          <a:bodyPr anchor="t" anchorCtr="0">
            <a:normAutofit/>
          </a:bodyPr>
          <a:lstStyle>
            <a:lvl1pPr>
              <a:defRPr sz="4000" b="1" i="0">
                <a:solidFill>
                  <a:srgbClr val="FFFFFF"/>
                </a:solidFill>
                <a:latin typeface="+mj-lt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0719" y="4316239"/>
            <a:ext cx="3551067" cy="891700"/>
          </a:xfrm>
        </p:spPr>
        <p:txBody>
          <a:bodyPr anchor="b" anchorCtr="0">
            <a:normAutofit/>
          </a:bodyPr>
          <a:lstStyle>
            <a:lvl1pPr marL="0" indent="0" algn="l">
              <a:buNone/>
              <a:defRPr sz="2400">
                <a:solidFill>
                  <a:srgbClr val="FFFFFF"/>
                </a:solidFill>
                <a:latin typeface="+mn-lt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310718" y="5733981"/>
            <a:ext cx="3551067" cy="944280"/>
          </a:xfrm>
        </p:spPr>
        <p:txBody>
          <a:bodyPr>
            <a:noAutofit/>
          </a:bodyPr>
          <a:lstStyle>
            <a:lvl1pPr>
              <a:defRPr sz="2000">
                <a:latin typeface="+mn-lt"/>
              </a:defRPr>
            </a:lvl1pPr>
          </a:lstStyle>
          <a:p>
            <a:r>
              <a:rPr lang="en-GB" dirty="0"/>
              <a:t>Drag picture to placeholder or click icon to add</a:t>
            </a:r>
            <a:endParaRPr lang="en-US" dirty="0"/>
          </a:p>
        </p:txBody>
      </p:sp>
      <p:pic>
        <p:nvPicPr>
          <p:cNvPr id="9" name="KCL-LOGO-UK-1.png">
            <a:extLst>
              <a:ext uri="{FF2B5EF4-FFF2-40B4-BE49-F238E27FC236}">
                <a16:creationId xmlns:a16="http://schemas.microsoft.com/office/drawing/2014/main" id="{6744B5CB-C36A-49F5-A000-C34D59625344}"/>
              </a:ext>
            </a:extLst>
          </p:cNvPr>
          <p:cNvPicPr>
            <a:picLocks noChangeAspect="1"/>
          </p:cNvPicPr>
          <p:nvPr userDrawn="1"/>
        </p:nvPicPr>
        <p:blipFill>
          <a:blip r:embed="rId3" r:link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82000" y="736"/>
            <a:ext cx="1710000" cy="1302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615226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_Title slide - joint - al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large brick building with a sign in front of it&#10;&#10;Description automatically generated with medium confidence">
            <a:extLst>
              <a:ext uri="{FF2B5EF4-FFF2-40B4-BE49-F238E27FC236}">
                <a16:creationId xmlns:a16="http://schemas.microsoft.com/office/drawing/2014/main" id="{3A4DD4F8-76F5-A717-0A8F-608762CBB0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2" r="24679"/>
          <a:stretch/>
        </p:blipFill>
        <p:spPr>
          <a:xfrm>
            <a:off x="4065973" y="0"/>
            <a:ext cx="8116087" cy="6893221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>
            <a:off x="0" y="-1"/>
            <a:ext cx="4065973" cy="5554979"/>
          </a:xfrm>
          <a:prstGeom prst="rect">
            <a:avLst/>
          </a:prstGeom>
          <a:solidFill>
            <a:srgbClr val="5A646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0719" y="1297774"/>
            <a:ext cx="3551068" cy="2953816"/>
          </a:xfrm>
        </p:spPr>
        <p:txBody>
          <a:bodyPr anchor="t" anchorCtr="0">
            <a:normAutofit/>
          </a:bodyPr>
          <a:lstStyle>
            <a:lvl1pPr>
              <a:defRPr sz="4000" b="1" i="0">
                <a:solidFill>
                  <a:srgbClr val="FFFFFF"/>
                </a:solidFill>
                <a:latin typeface="+mj-lt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0719" y="4316239"/>
            <a:ext cx="3551067" cy="891700"/>
          </a:xfrm>
        </p:spPr>
        <p:txBody>
          <a:bodyPr anchor="b" anchorCtr="0">
            <a:normAutofit/>
          </a:bodyPr>
          <a:lstStyle>
            <a:lvl1pPr marL="0" indent="0" algn="l">
              <a:buNone/>
              <a:defRPr sz="2400">
                <a:solidFill>
                  <a:srgbClr val="FFFFFF"/>
                </a:solidFill>
                <a:latin typeface="+mn-lt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310718" y="5733981"/>
            <a:ext cx="3551067" cy="944280"/>
          </a:xfrm>
        </p:spPr>
        <p:txBody>
          <a:bodyPr>
            <a:noAutofit/>
          </a:bodyPr>
          <a:lstStyle>
            <a:lvl1pPr>
              <a:defRPr sz="2000">
                <a:latin typeface="+mn-lt"/>
              </a:defRPr>
            </a:lvl1pPr>
          </a:lstStyle>
          <a:p>
            <a:r>
              <a:rPr lang="en-GB" dirty="0"/>
              <a:t>Drag picture to placeholder or click icon to add</a:t>
            </a:r>
            <a:endParaRPr lang="en-US" dirty="0"/>
          </a:p>
        </p:txBody>
      </p:sp>
      <p:pic>
        <p:nvPicPr>
          <p:cNvPr id="9" name="KCL-LOGO-UK-1.png">
            <a:extLst>
              <a:ext uri="{FF2B5EF4-FFF2-40B4-BE49-F238E27FC236}">
                <a16:creationId xmlns:a16="http://schemas.microsoft.com/office/drawing/2014/main" id="{6744B5CB-C36A-49F5-A000-C34D59625344}"/>
              </a:ext>
            </a:extLst>
          </p:cNvPr>
          <p:cNvPicPr>
            <a:picLocks noChangeAspect="1"/>
          </p:cNvPicPr>
          <p:nvPr userDrawn="1"/>
        </p:nvPicPr>
        <p:blipFill>
          <a:blip r:embed="rId3" r:link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82000" y="736"/>
            <a:ext cx="1710000" cy="1302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07483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 - joint - alt 3">
    <p:bg>
      <p:bgPr>
        <a:solidFill>
          <a:srgbClr val="5A64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ush House entrance">
            <a:extLst>
              <a:ext uri="{FF2B5EF4-FFF2-40B4-BE49-F238E27FC236}">
                <a16:creationId xmlns:a16="http://schemas.microsoft.com/office/drawing/2014/main" id="{BB2856B8-0170-3D42-B170-7ED5ACB03BA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2950" y="-736"/>
            <a:ext cx="8126158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0719" y="1297774"/>
            <a:ext cx="3551068" cy="2953816"/>
          </a:xfrm>
        </p:spPr>
        <p:txBody>
          <a:bodyPr anchor="t" anchorCtr="0">
            <a:normAutofit/>
          </a:bodyPr>
          <a:lstStyle>
            <a:lvl1pPr>
              <a:defRPr sz="4000" b="1" i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0719" y="4316239"/>
            <a:ext cx="3551067" cy="891700"/>
          </a:xfrm>
        </p:spPr>
        <p:txBody>
          <a:bodyPr anchor="b" anchorCtr="0">
            <a:normAutofit/>
          </a:bodyPr>
          <a:lstStyle>
            <a:lvl1pPr marL="0" indent="0" algn="l">
              <a:buNone/>
              <a:defRPr sz="2400">
                <a:solidFill>
                  <a:srgbClr val="FFFFFF"/>
                </a:solidFill>
                <a:latin typeface="+mn-lt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pic>
        <p:nvPicPr>
          <p:cNvPr id="9" name="KCL-LOGO-UK-1.png">
            <a:extLst>
              <a:ext uri="{FF2B5EF4-FFF2-40B4-BE49-F238E27FC236}">
                <a16:creationId xmlns:a16="http://schemas.microsoft.com/office/drawing/2014/main" id="{6744B5CB-C36A-49F5-A000-C34D59625344}"/>
              </a:ext>
            </a:extLst>
          </p:cNvPr>
          <p:cNvPicPr>
            <a:picLocks noChangeAspect="1"/>
          </p:cNvPicPr>
          <p:nvPr userDrawn="1"/>
        </p:nvPicPr>
        <p:blipFill>
          <a:blip r:embed="rId3" r:link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82000" y="736"/>
            <a:ext cx="1710000" cy="1302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387262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Title slide - joint - al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graduates standing in front of a crowd posing for the camera&#10;">
            <a:extLst>
              <a:ext uri="{FF2B5EF4-FFF2-40B4-BE49-F238E27FC236}">
                <a16:creationId xmlns:a16="http://schemas.microsoft.com/office/drawing/2014/main" id="{BE2D952E-64D5-A64E-9959-50F7F867881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3512" y="0"/>
            <a:ext cx="8125034" cy="6858000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>
            <a:off x="0" y="-1"/>
            <a:ext cx="4065973" cy="5554979"/>
          </a:xfrm>
          <a:prstGeom prst="rect">
            <a:avLst/>
          </a:prstGeom>
          <a:solidFill>
            <a:srgbClr val="5A646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0719" y="1297774"/>
            <a:ext cx="3551068" cy="2953816"/>
          </a:xfrm>
        </p:spPr>
        <p:txBody>
          <a:bodyPr anchor="t" anchorCtr="0">
            <a:normAutofit/>
          </a:bodyPr>
          <a:lstStyle>
            <a:lvl1pPr>
              <a:defRPr sz="4000" b="1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0719" y="4316239"/>
            <a:ext cx="3551067" cy="891700"/>
          </a:xfrm>
        </p:spPr>
        <p:txBody>
          <a:bodyPr anchor="b" anchorCtr="0">
            <a:normAutofit/>
          </a:bodyPr>
          <a:lstStyle>
            <a:lvl1pPr marL="0" indent="0" algn="l">
              <a:buNone/>
              <a:defRPr sz="2400">
                <a:solidFill>
                  <a:srgbClr val="FFFFFF"/>
                </a:solidFill>
                <a:latin typeface="+mn-lt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310718" y="5733981"/>
            <a:ext cx="3551067" cy="94428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GB" dirty="0"/>
              <a:t>Drag picture to placeholder or click icon to add</a:t>
            </a:r>
            <a:endParaRPr lang="en-US" dirty="0"/>
          </a:p>
        </p:txBody>
      </p:sp>
      <p:pic>
        <p:nvPicPr>
          <p:cNvPr id="9" name="KCL-LOGO-UK-1.png">
            <a:extLst>
              <a:ext uri="{FF2B5EF4-FFF2-40B4-BE49-F238E27FC236}">
                <a16:creationId xmlns:a16="http://schemas.microsoft.com/office/drawing/2014/main" id="{6744B5CB-C36A-49F5-A000-C34D59625344}"/>
              </a:ext>
            </a:extLst>
          </p:cNvPr>
          <p:cNvPicPr>
            <a:picLocks noChangeAspect="1"/>
          </p:cNvPicPr>
          <p:nvPr userDrawn="1"/>
        </p:nvPicPr>
        <p:blipFill>
          <a:blip r:embed="rId3" r:link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82000" y="736"/>
            <a:ext cx="1710000" cy="1302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146538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 - joint - alt 3">
    <p:bg>
      <p:bgPr>
        <a:solidFill>
          <a:srgbClr val="5A64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graduates standing in front of a crowd posing for the camera&#10;">
            <a:extLst>
              <a:ext uri="{FF2B5EF4-FFF2-40B4-BE49-F238E27FC236}">
                <a16:creationId xmlns:a16="http://schemas.microsoft.com/office/drawing/2014/main" id="{BE2D952E-64D5-A64E-9959-50F7F867881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3512" y="0"/>
            <a:ext cx="8125034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0719" y="1297774"/>
            <a:ext cx="3551068" cy="2953816"/>
          </a:xfrm>
        </p:spPr>
        <p:txBody>
          <a:bodyPr anchor="t" anchorCtr="0">
            <a:normAutofit/>
          </a:bodyPr>
          <a:lstStyle>
            <a:lvl1pPr>
              <a:defRPr sz="4000" b="1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0719" y="4316239"/>
            <a:ext cx="3551067" cy="891700"/>
          </a:xfrm>
        </p:spPr>
        <p:txBody>
          <a:bodyPr anchor="b" anchorCtr="0">
            <a:normAutofit/>
          </a:bodyPr>
          <a:lstStyle>
            <a:lvl1pPr marL="0" indent="0" algn="l">
              <a:buNone/>
              <a:defRPr sz="2400">
                <a:solidFill>
                  <a:srgbClr val="FFFFFF"/>
                </a:solidFill>
                <a:latin typeface="+mn-lt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pic>
        <p:nvPicPr>
          <p:cNvPr id="9" name="KCL-LOGO-UK-1.png">
            <a:extLst>
              <a:ext uri="{FF2B5EF4-FFF2-40B4-BE49-F238E27FC236}">
                <a16:creationId xmlns:a16="http://schemas.microsoft.com/office/drawing/2014/main" id="{6744B5CB-C36A-49F5-A000-C34D59625344}"/>
              </a:ext>
            </a:extLst>
          </p:cNvPr>
          <p:cNvPicPr>
            <a:picLocks noChangeAspect="1"/>
          </p:cNvPicPr>
          <p:nvPr userDrawn="1"/>
        </p:nvPicPr>
        <p:blipFill>
          <a:blip r:embed="rId3" r:link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82000" y="736"/>
            <a:ext cx="1710000" cy="1302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318628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Title slide - joint - al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oup of students walking around Strand Campus">
            <a:extLst>
              <a:ext uri="{FF2B5EF4-FFF2-40B4-BE49-F238E27FC236}">
                <a16:creationId xmlns:a16="http://schemas.microsoft.com/office/drawing/2014/main" id="{178B1CE5-1B5E-C947-8C99-B485A71AE7D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4160" y="-736"/>
            <a:ext cx="8123738" cy="6858000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>
            <a:off x="0" y="-1"/>
            <a:ext cx="4065973" cy="5554979"/>
          </a:xfrm>
          <a:prstGeom prst="rect">
            <a:avLst/>
          </a:prstGeom>
          <a:solidFill>
            <a:srgbClr val="5A646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0719" y="1297774"/>
            <a:ext cx="3551068" cy="2953816"/>
          </a:xfrm>
        </p:spPr>
        <p:txBody>
          <a:bodyPr anchor="t" anchorCtr="0">
            <a:normAutofit/>
          </a:bodyPr>
          <a:lstStyle>
            <a:lvl1pPr>
              <a:defRPr sz="4000" b="1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0719" y="4316239"/>
            <a:ext cx="3551067" cy="891700"/>
          </a:xfrm>
        </p:spPr>
        <p:txBody>
          <a:bodyPr anchor="b" anchorCtr="0">
            <a:normAutofit/>
          </a:bodyPr>
          <a:lstStyle>
            <a:lvl1pPr marL="0" indent="0" algn="l">
              <a:buNone/>
              <a:defRPr sz="2400">
                <a:solidFill>
                  <a:srgbClr val="FFFFFF"/>
                </a:solidFill>
                <a:latin typeface="+mn-lt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310718" y="5733981"/>
            <a:ext cx="3551067" cy="94428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GB" dirty="0"/>
              <a:t>Drag picture to placeholder or click icon to add</a:t>
            </a:r>
            <a:endParaRPr lang="en-US" dirty="0"/>
          </a:p>
        </p:txBody>
      </p:sp>
      <p:pic>
        <p:nvPicPr>
          <p:cNvPr id="9" name="KCL-LOGO-UK-1.png">
            <a:extLst>
              <a:ext uri="{FF2B5EF4-FFF2-40B4-BE49-F238E27FC236}">
                <a16:creationId xmlns:a16="http://schemas.microsoft.com/office/drawing/2014/main" id="{6744B5CB-C36A-49F5-A000-C34D59625344}"/>
              </a:ext>
            </a:extLst>
          </p:cNvPr>
          <p:cNvPicPr>
            <a:picLocks noChangeAspect="1"/>
          </p:cNvPicPr>
          <p:nvPr userDrawn="1"/>
        </p:nvPicPr>
        <p:blipFill>
          <a:blip r:embed="rId3" r:link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82000" y="736"/>
            <a:ext cx="1710000" cy="1302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441541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80000" y="180000"/>
            <a:ext cx="11232000" cy="72000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0000" y="1089220"/>
            <a:ext cx="11232000" cy="531158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24916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54" r:id="rId2"/>
    <p:sldLayoutId id="2147483758" r:id="rId3"/>
    <p:sldLayoutId id="2147483755" r:id="rId4"/>
    <p:sldLayoutId id="2147483762" r:id="rId5"/>
    <p:sldLayoutId id="2147483759" r:id="rId6"/>
    <p:sldLayoutId id="2147483756" r:id="rId7"/>
    <p:sldLayoutId id="2147483760" r:id="rId8"/>
    <p:sldLayoutId id="2147483757" r:id="rId9"/>
    <p:sldLayoutId id="2147483761" r:id="rId10"/>
    <p:sldLayoutId id="2147483734" r:id="rId11"/>
    <p:sldLayoutId id="2147483725" r:id="rId12"/>
    <p:sldLayoutId id="2147483753" r:id="rId13"/>
    <p:sldLayoutId id="2147483732" r:id="rId14"/>
    <p:sldLayoutId id="2147483733" r:id="rId15"/>
    <p:sldLayoutId id="2147483751" r:id="rId16"/>
    <p:sldLayoutId id="2147483752" r:id="rId17"/>
    <p:sldLayoutId id="2147483750" r:id="rId18"/>
    <p:sldLayoutId id="2147483729" r:id="rId19"/>
    <p:sldLayoutId id="2147483728" r:id="rId20"/>
    <p:sldLayoutId id="2147483667" r:id="rId21"/>
    <p:sldLayoutId id="2147483668" r:id="rId22"/>
    <p:sldLayoutId id="2147483669" r:id="rId23"/>
    <p:sldLayoutId id="2147483670" r:id="rId24"/>
    <p:sldLayoutId id="2147483745" r:id="rId25"/>
    <p:sldLayoutId id="2147483771" r:id="rId26"/>
    <p:sldLayoutId id="2147483772" r:id="rId27"/>
  </p:sldLayoutIdLst>
  <p:transition>
    <p:fade/>
  </p:transition>
  <p:txStyles>
    <p:titleStyle>
      <a:lvl1pPr algn="l" defTabSz="457200" rtl="0" eaLnBrk="1" latinLnBrk="0" hangingPunct="1">
        <a:spcBef>
          <a:spcPct val="0"/>
        </a:spcBef>
        <a:buNone/>
        <a:defRPr sz="3200" b="1" kern="1200">
          <a:solidFill>
            <a:srgbClr val="0A2D50"/>
          </a:solidFill>
          <a:latin typeface="+mj-lt"/>
          <a:ea typeface="+mj-ea"/>
          <a:cs typeface="Impact"/>
        </a:defRPr>
      </a:lvl1pPr>
    </p:titleStyle>
    <p:bodyStyle>
      <a:lvl1pPr marL="269875" indent="-269875" algn="l" defTabSz="457200" rtl="0" eaLnBrk="1" latinLnBrk="0" hangingPunct="1">
        <a:lnSpc>
          <a:spcPct val="120000"/>
        </a:lnSpc>
        <a:spcBef>
          <a:spcPts val="0"/>
        </a:spcBef>
        <a:buClr>
          <a:srgbClr val="0A2D50"/>
        </a:buClr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Georgia"/>
        </a:defRPr>
      </a:lvl1pPr>
      <a:lvl2pPr marL="539750" indent="-269875" algn="l" defTabSz="457200" rtl="0" eaLnBrk="1" latinLnBrk="0" hangingPunct="1">
        <a:lnSpc>
          <a:spcPct val="120000"/>
        </a:lnSpc>
        <a:spcBef>
          <a:spcPts val="0"/>
        </a:spcBef>
        <a:buClr>
          <a:srgbClr val="0A2D50"/>
        </a:buClr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Georgia"/>
        </a:defRPr>
      </a:lvl2pPr>
      <a:lvl3pPr marL="809625" indent="-269875" algn="l" defTabSz="457200" rtl="0" eaLnBrk="1" latinLnBrk="0" hangingPunct="1">
        <a:lnSpc>
          <a:spcPct val="120000"/>
        </a:lnSpc>
        <a:spcBef>
          <a:spcPts val="0"/>
        </a:spcBef>
        <a:buClr>
          <a:srgbClr val="0A2D50"/>
        </a:buClr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Georgia"/>
        </a:defRPr>
      </a:lvl3pPr>
      <a:lvl4pPr marL="1079500" indent="-269875" algn="l" defTabSz="457200" rtl="0" eaLnBrk="1" latinLnBrk="0" hangingPunct="1">
        <a:lnSpc>
          <a:spcPct val="120000"/>
        </a:lnSpc>
        <a:spcBef>
          <a:spcPts val="0"/>
        </a:spcBef>
        <a:buClr>
          <a:srgbClr val="0A2D50"/>
        </a:buClr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Georgia"/>
        </a:defRPr>
      </a:lvl4pPr>
      <a:lvl5pPr marL="1341438" indent="-261938" algn="l" defTabSz="457200" rtl="0" eaLnBrk="1" latinLnBrk="0" hangingPunct="1">
        <a:lnSpc>
          <a:spcPct val="120000"/>
        </a:lnSpc>
        <a:spcBef>
          <a:spcPts val="0"/>
        </a:spcBef>
        <a:buClr>
          <a:srgbClr val="0A2D50"/>
        </a:buClr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Georgia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://bit.ly/4pKxAJa" TargetMode="Externa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9.jpe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2A51FB4-4CE5-F14B-23FF-03C28457B7FA}"/>
              </a:ext>
            </a:extLst>
          </p:cNvPr>
          <p:cNvSpPr/>
          <p:nvPr/>
        </p:nvSpPr>
        <p:spPr>
          <a:xfrm>
            <a:off x="0" y="5560226"/>
            <a:ext cx="4143737" cy="129777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/>
            <a:endParaRPr lang="en-US" sz="1400" b="1" dirty="0">
              <a:solidFill>
                <a:schemeClr val="tx1"/>
              </a:solidFill>
              <a:cs typeface="Georgi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BF4094-AE10-0346-AAE0-F05B430E5F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0718" y="302678"/>
            <a:ext cx="3833019" cy="2953816"/>
          </a:xfrm>
        </p:spPr>
        <p:txBody>
          <a:bodyPr>
            <a:normAutofit/>
          </a:bodyPr>
          <a:lstStyle/>
          <a:p>
            <a:r>
              <a:rPr lang="en-US" sz="2800" dirty="0"/>
              <a:t>Natural Language Processing</a:t>
            </a:r>
            <a:br>
              <a:rPr lang="en-US" sz="2800" dirty="0"/>
            </a:br>
            <a:br>
              <a:rPr lang="en-US" sz="2800" dirty="0"/>
            </a:br>
            <a:endParaRPr lang="en-US" sz="2800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4F7407-FC44-F2C2-F2F9-4B8B7FE1F5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719" y="5835322"/>
            <a:ext cx="3050848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488626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B1C84A89-6C37-897D-80D3-C3022D451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000" y="180000"/>
            <a:ext cx="11232000" cy="720000"/>
          </a:xfrm>
        </p:spPr>
        <p:txBody>
          <a:bodyPr/>
          <a:lstStyle/>
          <a:p>
            <a:r>
              <a:rPr lang="en-US" dirty="0"/>
              <a:t>An example – Mini Mental State Examinations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55D245-EC11-AA07-83BA-DFA7C4F3634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426" r="14565" b="2"/>
          <a:stretch/>
        </p:blipFill>
        <p:spPr>
          <a:xfrm>
            <a:off x="0" y="1088721"/>
            <a:ext cx="5856000" cy="4860560"/>
          </a:xfrm>
          <a:prstGeom prst="rect">
            <a:avLst/>
          </a:prstGeom>
          <a:noFill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4CFA8BC-F03A-F02A-623F-BD247CBE9EC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886" t="12192" r="-10887" b="7144"/>
          <a:stretch/>
        </p:blipFill>
        <p:spPr>
          <a:xfrm>
            <a:off x="6920883" y="1088356"/>
            <a:ext cx="5376333" cy="48609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285724353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0A4A0C-684A-3B7D-7C91-C47F0212F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Natural Language Processing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4B3504E-7CE3-1C99-D763-43F173F95206}"/>
              </a:ext>
            </a:extLst>
          </p:cNvPr>
          <p:cNvGrpSpPr/>
          <p:nvPr/>
        </p:nvGrpSpPr>
        <p:grpSpPr>
          <a:xfrm>
            <a:off x="479999" y="1170938"/>
            <a:ext cx="10353315" cy="5307354"/>
            <a:chOff x="3186193" y="2060954"/>
            <a:chExt cx="7772400" cy="380413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1AEB7D8-A658-A723-9DC3-0C9559DAD3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86193" y="2060954"/>
              <a:ext cx="7772400" cy="3804131"/>
            </a:xfrm>
            <a:prstGeom prst="rect">
              <a:avLst/>
            </a:prstGeom>
          </p:spPr>
        </p:pic>
        <p:pic>
          <p:nvPicPr>
            <p:cNvPr id="1026" name="Picture 2" descr="ChatGPT: Easily Explained">
              <a:extLst>
                <a:ext uri="{FF2B5EF4-FFF2-40B4-BE49-F238E27FC236}">
                  <a16:creationId xmlns:a16="http://schemas.microsoft.com/office/drawing/2014/main" id="{A5D966C1-7F0F-6CB9-B85C-F7A91F5B397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86193" y="2060954"/>
              <a:ext cx="1170444" cy="11704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500247526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EBE5D9-6DAB-368F-94E6-63686106D1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551577-AAAB-4328-C227-1B3545849C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Natural Language Processing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B0283FB-1B04-0D2B-B031-AC8B9FA5BFFB}"/>
              </a:ext>
            </a:extLst>
          </p:cNvPr>
          <p:cNvGrpSpPr/>
          <p:nvPr/>
        </p:nvGrpSpPr>
        <p:grpSpPr>
          <a:xfrm>
            <a:off x="479999" y="1170938"/>
            <a:ext cx="10353315" cy="5307354"/>
            <a:chOff x="3186193" y="2060954"/>
            <a:chExt cx="7772400" cy="380413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5367933-F9C4-F6E5-944E-05CFDFD8BD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86193" y="2060954"/>
              <a:ext cx="7772400" cy="3804131"/>
            </a:xfrm>
            <a:prstGeom prst="rect">
              <a:avLst/>
            </a:prstGeom>
          </p:spPr>
        </p:pic>
        <p:pic>
          <p:nvPicPr>
            <p:cNvPr id="1026" name="Picture 2" descr="ChatGPT: Easily Explained">
              <a:extLst>
                <a:ext uri="{FF2B5EF4-FFF2-40B4-BE49-F238E27FC236}">
                  <a16:creationId xmlns:a16="http://schemas.microsoft.com/office/drawing/2014/main" id="{7BDDC684-454F-F50A-6A0D-55A7AC0E81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86193" y="2060954"/>
              <a:ext cx="1170444" cy="11704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2E98A36F-BA89-065D-727A-1DF54C12A8B5}"/>
              </a:ext>
            </a:extLst>
          </p:cNvPr>
          <p:cNvSpPr/>
          <p:nvPr/>
        </p:nvSpPr>
        <p:spPr>
          <a:xfrm>
            <a:off x="8768861" y="3786554"/>
            <a:ext cx="1172308" cy="316523"/>
          </a:xfrm>
          <a:prstGeom prst="rect">
            <a:avLst/>
          </a:prstGeom>
          <a:solidFill>
            <a:srgbClr val="FFFF00">
              <a:alpha val="38024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/>
            <a:endParaRPr lang="en-US" sz="1400" b="1" dirty="0">
              <a:solidFill>
                <a:schemeClr val="tx1"/>
              </a:solidFill>
              <a:cs typeface="Georgia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DD6155A-928F-4C3C-D9AA-78ED0C2ECCE0}"/>
              </a:ext>
            </a:extLst>
          </p:cNvPr>
          <p:cNvSpPr/>
          <p:nvPr/>
        </p:nvSpPr>
        <p:spPr>
          <a:xfrm>
            <a:off x="1346962" y="4166306"/>
            <a:ext cx="6273037" cy="316523"/>
          </a:xfrm>
          <a:prstGeom prst="rect">
            <a:avLst/>
          </a:prstGeom>
          <a:solidFill>
            <a:srgbClr val="FFFF00">
              <a:alpha val="38024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/>
            <a:endParaRPr lang="en-US" sz="1400" b="1" dirty="0">
              <a:solidFill>
                <a:schemeClr val="tx1"/>
              </a:solidFill>
              <a:cs typeface="Georgi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428B33-0BFD-822B-A6F1-4822748399FE}"/>
              </a:ext>
            </a:extLst>
          </p:cNvPr>
          <p:cNvSpPr txBox="1"/>
          <p:nvPr/>
        </p:nvSpPr>
        <p:spPr>
          <a:xfrm>
            <a:off x="7418042" y="4603397"/>
            <a:ext cx="2701637" cy="1754326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plus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Search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Question answering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Summarisation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Document classification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Dialogue</a:t>
            </a:r>
          </a:p>
        </p:txBody>
      </p:sp>
    </p:spTree>
    <p:extLst>
      <p:ext uri="{BB962C8B-B14F-4D97-AF65-F5344CB8AC3E}">
        <p14:creationId xmlns:p14="http://schemas.microsoft.com/office/powerpoint/2010/main" val="424765441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Information extraction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541A6E1-3ED6-FD8E-85E6-7684A8EE7E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" t="17388"/>
          <a:stretch/>
        </p:blipFill>
        <p:spPr>
          <a:xfrm>
            <a:off x="1981200" y="1594435"/>
            <a:ext cx="8686800" cy="497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505313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F424DC-E8A4-4EDD-4557-7CFE97CC3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Information extraction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95D4C9-8C46-1634-7B61-2D9705F88B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52650" y="3917588"/>
            <a:ext cx="7886700" cy="1880585"/>
          </a:xfrm>
        </p:spPr>
        <p:txBody>
          <a:bodyPr>
            <a:noAutofit/>
          </a:bodyPr>
          <a:lstStyle/>
          <a:p>
            <a:r>
              <a:rPr lang="en-US" sz="2400" dirty="0"/>
              <a:t>We might extract:</a:t>
            </a:r>
          </a:p>
          <a:p>
            <a:pPr lvl="3"/>
            <a:r>
              <a:rPr lang="en-US" sz="2400" dirty="0"/>
              <a:t>Entities and their co-referents</a:t>
            </a:r>
          </a:p>
          <a:p>
            <a:pPr lvl="3"/>
            <a:r>
              <a:rPr lang="en-US" sz="2400" dirty="0"/>
              <a:t>Negation, certainty</a:t>
            </a:r>
          </a:p>
          <a:p>
            <a:pPr lvl="3"/>
            <a:r>
              <a:rPr lang="en-US" sz="2400" dirty="0"/>
              <a:t>Relations</a:t>
            </a:r>
          </a:p>
          <a:p>
            <a:pPr lvl="3"/>
            <a:r>
              <a:rPr lang="en-US" sz="2400" dirty="0"/>
              <a:t>Events</a:t>
            </a:r>
          </a:p>
          <a:p>
            <a:pPr lvl="3"/>
            <a:r>
              <a:rPr lang="en-US" sz="2400" dirty="0"/>
              <a:t>Temporal expressions and relations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6412DF-3EFF-C195-A160-4AF2F019DF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9992" y="847015"/>
            <a:ext cx="8077200" cy="2787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555552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4DA38-6F3D-018C-072F-24CF26A74C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Entity linking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057475-8A4F-FDBC-0793-84297A053E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02"/>
          <a:stretch/>
        </p:blipFill>
        <p:spPr>
          <a:xfrm>
            <a:off x="1524000" y="1164771"/>
            <a:ext cx="9144000" cy="4647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728369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881B76F-9674-B0C1-9F11-FF4C57E693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half-day session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64B36F7-F3CB-746B-83AE-C5567E66F219}"/>
              </a:ext>
            </a:extLst>
          </p:cNvPr>
          <p:cNvSpPr/>
          <p:nvPr/>
        </p:nvSpPr>
        <p:spPr>
          <a:xfrm>
            <a:off x="733926" y="1143000"/>
            <a:ext cx="4944979" cy="114299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sz="24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How do we represent or </a:t>
            </a:r>
            <a:r>
              <a:rPr lang="en-US" sz="2400" i="1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model</a:t>
            </a:r>
            <a:r>
              <a:rPr lang="en-US" sz="24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 language in the computer?</a:t>
            </a:r>
            <a:endParaRPr lang="en-US" i="1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  <a:p>
            <a:pPr algn="l"/>
            <a:endParaRPr lang="en-US" sz="1400" b="1" dirty="0">
              <a:solidFill>
                <a:schemeClr val="tx1"/>
              </a:solidFill>
              <a:cs typeface="Georgia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8FF50BA-A26E-D159-0F44-23BAF1078C42}"/>
              </a:ext>
            </a:extLst>
          </p:cNvPr>
          <p:cNvSpPr/>
          <p:nvPr/>
        </p:nvSpPr>
        <p:spPr>
          <a:xfrm>
            <a:off x="757373" y="2666991"/>
            <a:ext cx="4944979" cy="114299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sz="24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How do we train or </a:t>
            </a:r>
            <a:r>
              <a:rPr lang="en-US" sz="2400" i="1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supervise</a:t>
            </a:r>
            <a:r>
              <a:rPr lang="en-US" sz="24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 the computer to solve problems involving language?</a:t>
            </a:r>
            <a:endParaRPr lang="en-US" i="1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  <a:p>
            <a:pPr algn="l"/>
            <a:endParaRPr lang="en-US" sz="1400" b="1" dirty="0">
              <a:solidFill>
                <a:schemeClr val="tx1"/>
              </a:solidFill>
              <a:cs typeface="Georgia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FF80449-3695-6DA0-156D-EF6CE229F3E0}"/>
              </a:ext>
            </a:extLst>
          </p:cNvPr>
          <p:cNvSpPr/>
          <p:nvPr/>
        </p:nvSpPr>
        <p:spPr>
          <a:xfrm>
            <a:off x="733928" y="4214435"/>
            <a:ext cx="4944979" cy="114299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sz="24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What can we use NLP of the health record for?</a:t>
            </a:r>
            <a:endParaRPr lang="en-US" i="1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  <a:p>
            <a:pPr algn="l"/>
            <a:endParaRPr lang="en-US" sz="1400" b="1" dirty="0">
              <a:solidFill>
                <a:schemeClr val="tx1"/>
              </a:solidFill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4223770548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A512CF-E59B-9338-DFBD-FF1F8CC6D7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1BE55C7-A2CA-664C-1CEB-D760B700E8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D8E05C9-3EBA-27EA-1742-D67F0441456C}"/>
              </a:ext>
            </a:extLst>
          </p:cNvPr>
          <p:cNvSpPr txBox="1"/>
          <p:nvPr/>
        </p:nvSpPr>
        <p:spPr>
          <a:xfrm>
            <a:off x="480000" y="1155946"/>
            <a:ext cx="10188000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Introduce some key ideas and intuitions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Some simple examples and </a:t>
            </a:r>
            <a:r>
              <a:rPr lang="en-US" sz="2400" dirty="0" err="1"/>
              <a:t>practicals</a:t>
            </a:r>
            <a:r>
              <a:rPr lang="en-US" sz="2400" dirty="0"/>
              <a:t> to illustrate these ideas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(Some </a:t>
            </a:r>
            <a:r>
              <a:rPr lang="en-US" sz="2400" dirty="0" err="1"/>
              <a:t>practicals</a:t>
            </a:r>
            <a:r>
              <a:rPr lang="en-US" sz="2400" dirty="0"/>
              <a:t> use a little bit of the Python programming language. Don’t worry – you don’t need to know Python to follow them)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 demo of a working system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 presentation of some real-world use cases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566535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ABAE17-0134-5EFD-3589-C6712C0DC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material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D06080-CFF9-F499-A348-17AEC73D7A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0000" y="1089220"/>
            <a:ext cx="10903108" cy="5311580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/>
              <a:t>All course material can be found on GitHub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/>
              <a:t>Let’s take a look:</a:t>
            </a:r>
          </a:p>
          <a:p>
            <a:pPr marL="0" indent="0">
              <a:buNone/>
            </a:pPr>
            <a:r>
              <a:rPr lang="en-US" sz="2800" dirty="0">
                <a:hlinkClick r:id="rId2"/>
              </a:rPr>
              <a:t>http://bit.ly/4pKxAJa</a:t>
            </a:r>
            <a:endParaRPr lang="en-US" sz="2800" dirty="0"/>
          </a:p>
          <a:p>
            <a:pPr marL="0" indent="0">
              <a:buNone/>
            </a:pPr>
            <a:endParaRPr lang="en-US" sz="28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1643825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FBB7BBB-BDEE-0645-B9B4-BC16FFC4523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E695B9B-A7BB-114B-9B0A-D884141025B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br>
              <a:rPr lang="en-GB" dirty="0"/>
            </a:br>
            <a:r>
              <a:rPr lang="en-GB" dirty="0" err="1"/>
              <a:t>angus.roberts@kcl.ac.uk</a:t>
            </a:r>
            <a:br>
              <a:rPr lang="en-GB" dirty="0"/>
            </a:br>
            <a:r>
              <a:rPr lang="en-GB" dirty="0"/>
              <a:t>https://</a:t>
            </a:r>
            <a:r>
              <a:rPr lang="en-GB" dirty="0" err="1"/>
              <a:t>www.kcl.ac.uk</a:t>
            </a:r>
            <a:r>
              <a:rPr lang="en-GB" dirty="0"/>
              <a:t>/people/angus-</a:t>
            </a:r>
            <a:r>
              <a:rPr lang="en-GB" dirty="0" err="1"/>
              <a:t>roberts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2590368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36ACCA9-7359-C66B-E261-C68A65997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000" y="346120"/>
            <a:ext cx="11232000" cy="720000"/>
          </a:xfrm>
        </p:spPr>
        <p:txBody>
          <a:bodyPr anchor="t">
            <a:normAutofit/>
          </a:bodyPr>
          <a:lstStyle/>
          <a:p>
            <a:r>
              <a:rPr lang="en-US" dirty="0"/>
              <a:t>Introduction</a:t>
            </a:r>
          </a:p>
        </p:txBody>
      </p:sp>
      <p:pic>
        <p:nvPicPr>
          <p:cNvPr id="10" name="Content Placeholder 9" descr="A person wearing glasses and a white shirt&#10;&#10;Description automatically generated">
            <a:extLst>
              <a:ext uri="{FF2B5EF4-FFF2-40B4-BE49-F238E27FC236}">
                <a16:creationId xmlns:a16="http://schemas.microsoft.com/office/drawing/2014/main" id="{73DA327D-D29C-65CE-C139-462AC70DC1C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22" t="3700" r="9222" b="35950"/>
          <a:stretch/>
        </p:blipFill>
        <p:spPr>
          <a:xfrm>
            <a:off x="751264" y="1088721"/>
            <a:ext cx="2514601" cy="2787650"/>
          </a:xfr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7867901-5E78-97A8-98B3-E5B3BC1D5A93}"/>
              </a:ext>
            </a:extLst>
          </p:cNvPr>
          <p:cNvSpPr txBox="1"/>
          <p:nvPr/>
        </p:nvSpPr>
        <p:spPr>
          <a:xfrm>
            <a:off x="751264" y="4253441"/>
            <a:ext cx="669330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Angus Roberts</a:t>
            </a:r>
          </a:p>
          <a:p>
            <a:r>
              <a:rPr lang="en-US" sz="2400" dirty="0"/>
              <a:t>Professor of Health Informatics</a:t>
            </a:r>
          </a:p>
          <a:p>
            <a:r>
              <a:rPr lang="en-US" sz="2400" dirty="0"/>
              <a:t>Institute of Psychiatry, Psychology and Neuroscience</a:t>
            </a:r>
          </a:p>
          <a:p>
            <a:r>
              <a:rPr lang="en-US" sz="2400" dirty="0"/>
              <a:t>King’s College London</a:t>
            </a:r>
          </a:p>
        </p:txBody>
      </p:sp>
    </p:spTree>
    <p:extLst>
      <p:ext uri="{BB962C8B-B14F-4D97-AF65-F5344CB8AC3E}">
        <p14:creationId xmlns:p14="http://schemas.microsoft.com/office/powerpoint/2010/main" val="3899232392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Introduction – my journey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CBE91D-BC99-7A44-AD3D-B3DF4C41C3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1822" y="1234182"/>
            <a:ext cx="1816100" cy="18161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A959A9-5473-0F49-B9F1-DD475247D0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1042" y="4414535"/>
            <a:ext cx="1638300" cy="1752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064BB5E-0DB4-FB48-B7F5-2A6006C9F4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3463" y="4725167"/>
            <a:ext cx="1968500" cy="1308100"/>
          </a:xfrm>
          <a:prstGeom prst="rect">
            <a:avLst/>
          </a:prstGeom>
        </p:spPr>
      </p:pic>
      <p:pic>
        <p:nvPicPr>
          <p:cNvPr id="1026" name="Picture 2" descr="Easy access to EPMA and EPR - Medstore PC Cart">
            <a:extLst>
              <a:ext uri="{FF2B5EF4-FFF2-40B4-BE49-F238E27FC236}">
                <a16:creationId xmlns:a16="http://schemas.microsoft.com/office/drawing/2014/main" id="{1AEF88DA-0995-134C-91E7-9B97B77C8C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1584" y="279044"/>
            <a:ext cx="1697766" cy="2950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What to do when blood test results are not quite “normal” - Harvard Health">
            <a:extLst>
              <a:ext uri="{FF2B5EF4-FFF2-40B4-BE49-F238E27FC236}">
                <a16:creationId xmlns:a16="http://schemas.microsoft.com/office/drawing/2014/main" id="{E494F518-CD2D-5147-A1E7-7860429ECC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0295" y="1243916"/>
            <a:ext cx="2711669" cy="1806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D8D0893-0F97-8344-9298-98F0748CFEFF}"/>
              </a:ext>
            </a:extLst>
          </p:cNvPr>
          <p:cNvCxnSpPr/>
          <p:nvPr/>
        </p:nvCxnSpPr>
        <p:spPr>
          <a:xfrm>
            <a:off x="4635062" y="2312276"/>
            <a:ext cx="59909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76DECB9-D975-B44E-9D43-52FD959A4677}"/>
              </a:ext>
            </a:extLst>
          </p:cNvPr>
          <p:cNvCxnSpPr/>
          <p:nvPr/>
        </p:nvCxnSpPr>
        <p:spPr>
          <a:xfrm>
            <a:off x="7530662" y="2054773"/>
            <a:ext cx="59909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99B5EC9-5500-984A-959D-26B06A96E1FF}"/>
              </a:ext>
            </a:extLst>
          </p:cNvPr>
          <p:cNvCxnSpPr/>
          <p:nvPr/>
        </p:nvCxnSpPr>
        <p:spPr>
          <a:xfrm>
            <a:off x="4740165" y="5393422"/>
            <a:ext cx="59909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E5F8F57-F0BF-5B42-8D36-9D6CC737D16C}"/>
              </a:ext>
            </a:extLst>
          </p:cNvPr>
          <p:cNvCxnSpPr/>
          <p:nvPr/>
        </p:nvCxnSpPr>
        <p:spPr>
          <a:xfrm>
            <a:off x="7646275" y="5388168"/>
            <a:ext cx="59909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urved Connector 14">
            <a:extLst>
              <a:ext uri="{FF2B5EF4-FFF2-40B4-BE49-F238E27FC236}">
                <a16:creationId xmlns:a16="http://schemas.microsoft.com/office/drawing/2014/main" id="{66CA54AB-71DB-B14E-B02F-D4D6523F9392}"/>
              </a:ext>
            </a:extLst>
          </p:cNvPr>
          <p:cNvCxnSpPr>
            <a:cxnSpLocks/>
            <a:stCxn id="1026" idx="2"/>
            <a:endCxn id="10" idx="1"/>
          </p:cNvCxnSpPr>
          <p:nvPr/>
        </p:nvCxnSpPr>
        <p:spPr>
          <a:xfrm rot="5400000">
            <a:off x="4742009" y="930758"/>
            <a:ext cx="2149913" cy="6747004"/>
          </a:xfrm>
          <a:prstGeom prst="curvedConnector4">
            <a:avLst>
              <a:gd name="adj1" fmla="val 21702"/>
              <a:gd name="adj2" fmla="val 119721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F6E7D1A0-E869-C061-0B16-C4B9F57416C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72298" y="4725167"/>
            <a:ext cx="2514600" cy="134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046730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28427-7B3B-6A71-C4D4-EB773808D1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 – reusing the health record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36B6E4C-BFF4-1B2B-21BE-0C09C93FEA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2400" dirty="0"/>
              <a:t>Thomas Willis in “Dr. Willis’s Practice of Physick Being All the Medical Works of That Renowned and Famous Physician” 1684.</a:t>
            </a:r>
          </a:p>
          <a:p>
            <a:pPr marL="0" indent="0">
              <a:buNone/>
            </a:pPr>
            <a:endParaRPr lang="en-US" sz="2400" dirty="0"/>
          </a:p>
          <a:p>
            <a:pPr marL="537429" lvl="4" indent="0">
              <a:buNone/>
            </a:pPr>
            <a:r>
              <a:rPr lang="en-US" sz="2400" dirty="0"/>
              <a:t>	</a:t>
            </a:r>
            <a:r>
              <a:rPr lang="en-US" sz="2400" i="1" dirty="0"/>
              <a:t>“weigh all the symptoms, and to put them, with exact Diaries of the Diseases, into 	writing; then diligently to meditate on these, and to compare some with others; 	and then 	[begin] to adopt general Notions from particular Events”</a:t>
            </a:r>
          </a:p>
          <a:p>
            <a:pPr marL="537429" lvl="4" indent="0">
              <a:buNone/>
            </a:pPr>
            <a:endParaRPr lang="en-US" sz="2400" i="1" dirty="0"/>
          </a:p>
          <a:p>
            <a:r>
              <a:rPr lang="en-US" sz="2400" dirty="0"/>
              <a:t>Reuse of the medical record</a:t>
            </a:r>
          </a:p>
          <a:p>
            <a:endParaRPr lang="en-US" sz="2400" dirty="0"/>
          </a:p>
          <a:p>
            <a:r>
              <a:rPr lang="en-US" sz="2400" dirty="0" err="1"/>
              <a:t>Computerisation</a:t>
            </a:r>
            <a:r>
              <a:rPr lang="en-US" sz="2400" dirty="0"/>
              <a:t> of the record allows us to magnify the efforts of Willis by many degrees e.g. for</a:t>
            </a:r>
          </a:p>
          <a:p>
            <a:pPr lvl="4"/>
            <a:r>
              <a:rPr lang="en-US" sz="2400" dirty="0"/>
              <a:t>Observational studies</a:t>
            </a:r>
          </a:p>
          <a:p>
            <a:pPr lvl="4"/>
            <a:r>
              <a:rPr lang="en-US" sz="2400" dirty="0"/>
              <a:t>Trial recruitment</a:t>
            </a:r>
          </a:p>
          <a:p>
            <a:pPr lvl="4"/>
            <a:r>
              <a:rPr lang="en-US" sz="2400" dirty="0"/>
              <a:t>Case identification</a:t>
            </a:r>
          </a:p>
          <a:p>
            <a:pPr lvl="4"/>
            <a:r>
              <a:rPr lang="en-US" sz="2400" dirty="0"/>
              <a:t>Retrospective cohorts</a:t>
            </a:r>
          </a:p>
          <a:p>
            <a:pPr lvl="4"/>
            <a:r>
              <a:rPr lang="en-US" sz="2400" dirty="0"/>
              <a:t>Individual risk prediction</a:t>
            </a:r>
          </a:p>
        </p:txBody>
      </p:sp>
    </p:spTree>
    <p:extLst>
      <p:ext uri="{BB962C8B-B14F-4D97-AF65-F5344CB8AC3E}">
        <p14:creationId xmlns:p14="http://schemas.microsoft.com/office/powerpoint/2010/main" val="3411874269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7C7CA70-5061-88A4-1B40-F340558A9C8C}"/>
              </a:ext>
            </a:extLst>
          </p:cNvPr>
          <p:cNvSpPr/>
          <p:nvPr/>
        </p:nvSpPr>
        <p:spPr>
          <a:xfrm>
            <a:off x="9337969" y="754399"/>
            <a:ext cx="2836670" cy="592302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/>
            <a:endParaRPr lang="en-US" sz="1400" b="1" dirty="0">
              <a:solidFill>
                <a:schemeClr val="tx1"/>
              </a:solidFill>
              <a:cs typeface="Georgia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4" t="7301" r="3749" b="11952"/>
          <a:stretch/>
        </p:blipFill>
        <p:spPr>
          <a:xfrm>
            <a:off x="98052" y="754399"/>
            <a:ext cx="9262717" cy="5923024"/>
          </a:xfrm>
        </p:spPr>
      </p:pic>
      <p:sp>
        <p:nvSpPr>
          <p:cNvPr id="14" name="Title 13">
            <a:extLst>
              <a:ext uri="{FF2B5EF4-FFF2-40B4-BE49-F238E27FC236}">
                <a16:creationId xmlns:a16="http://schemas.microsoft.com/office/drawing/2014/main" id="{8E0C2A6A-D13C-B3F6-E9F1-32AF44394C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pyramid of evidence</a:t>
            </a:r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7825AD9-F192-18B9-DAD4-F105F50E5E0F}"/>
              </a:ext>
            </a:extLst>
          </p:cNvPr>
          <p:cNvGrpSpPr/>
          <p:nvPr/>
        </p:nvGrpSpPr>
        <p:grpSpPr>
          <a:xfrm>
            <a:off x="218388" y="1246770"/>
            <a:ext cx="914838" cy="4475157"/>
            <a:chOff x="218388" y="1246770"/>
            <a:chExt cx="914838" cy="4475157"/>
          </a:xfrm>
        </p:grpSpPr>
        <p:sp>
          <p:nvSpPr>
            <p:cNvPr id="11" name="Down Arrow 10">
              <a:extLst>
                <a:ext uri="{FF2B5EF4-FFF2-40B4-BE49-F238E27FC236}">
                  <a16:creationId xmlns:a16="http://schemas.microsoft.com/office/drawing/2014/main" id="{9BE8DB41-ADB0-BC9D-5C7A-1324A88B88AC}"/>
                </a:ext>
              </a:extLst>
            </p:cNvPr>
            <p:cNvSpPr/>
            <p:nvPr/>
          </p:nvSpPr>
          <p:spPr>
            <a:xfrm rot="10800000">
              <a:off x="218388" y="1246770"/>
              <a:ext cx="914838" cy="4475157"/>
            </a:xfrm>
            <a:prstGeom prst="downArrow">
              <a:avLst/>
            </a:prstGeom>
            <a:solidFill>
              <a:schemeClr val="accent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l"/>
              <a:endParaRPr lang="en-US" sz="1400" b="1" dirty="0">
                <a:solidFill>
                  <a:schemeClr val="tx1"/>
                </a:solidFill>
                <a:cs typeface="Georgia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ADCA5C8-D547-15BB-2057-0A202718CD56}"/>
                </a:ext>
              </a:extLst>
            </p:cNvPr>
            <p:cNvSpPr txBox="1"/>
            <p:nvPr/>
          </p:nvSpPr>
          <p:spPr>
            <a:xfrm rot="16200000">
              <a:off x="-987171" y="3454300"/>
              <a:ext cx="326685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bg1"/>
                  </a:solidFill>
                </a:rPr>
                <a:t>Strength of evidence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0C9DB08-0EB1-918D-9B01-0BA3FA948B87}"/>
              </a:ext>
            </a:extLst>
          </p:cNvPr>
          <p:cNvGrpSpPr/>
          <p:nvPr/>
        </p:nvGrpSpPr>
        <p:grpSpPr>
          <a:xfrm rot="10800000">
            <a:off x="907867" y="1246770"/>
            <a:ext cx="914838" cy="4102568"/>
            <a:chOff x="218388" y="1246770"/>
            <a:chExt cx="914838" cy="4475157"/>
          </a:xfrm>
        </p:grpSpPr>
        <p:sp>
          <p:nvSpPr>
            <p:cNvPr id="16" name="Down Arrow 15">
              <a:extLst>
                <a:ext uri="{FF2B5EF4-FFF2-40B4-BE49-F238E27FC236}">
                  <a16:creationId xmlns:a16="http://schemas.microsoft.com/office/drawing/2014/main" id="{FD297514-6B0C-1DCD-2501-CFBE0BC42FED}"/>
                </a:ext>
              </a:extLst>
            </p:cNvPr>
            <p:cNvSpPr/>
            <p:nvPr/>
          </p:nvSpPr>
          <p:spPr>
            <a:xfrm rot="10800000">
              <a:off x="218388" y="1246770"/>
              <a:ext cx="914838" cy="4475157"/>
            </a:xfrm>
            <a:prstGeom prst="downArrow">
              <a:avLst/>
            </a:prstGeom>
            <a:solidFill>
              <a:schemeClr val="accent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l"/>
              <a:endParaRPr lang="en-US" sz="1400" b="1" dirty="0">
                <a:solidFill>
                  <a:schemeClr val="tx1"/>
                </a:solidFill>
                <a:cs typeface="Georgia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D3444CE-5464-128A-99E4-94304F628619}"/>
                </a:ext>
              </a:extLst>
            </p:cNvPr>
            <p:cNvSpPr txBox="1"/>
            <p:nvPr/>
          </p:nvSpPr>
          <p:spPr>
            <a:xfrm rot="16200000">
              <a:off x="40387" y="3454300"/>
              <a:ext cx="121174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bg1"/>
                  </a:solidFill>
                </a:rPr>
                <a:t>Reality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06889619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7C7CA70-5061-88A4-1B40-F340558A9C8C}"/>
              </a:ext>
            </a:extLst>
          </p:cNvPr>
          <p:cNvSpPr/>
          <p:nvPr/>
        </p:nvSpPr>
        <p:spPr>
          <a:xfrm>
            <a:off x="9337969" y="754399"/>
            <a:ext cx="2836670" cy="592302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/>
            <a:endParaRPr lang="en-US" sz="1400" b="1" dirty="0">
              <a:solidFill>
                <a:schemeClr val="tx1"/>
              </a:solidFill>
              <a:cs typeface="Georgia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4" t="7301" r="3749" b="11952"/>
          <a:stretch/>
        </p:blipFill>
        <p:spPr>
          <a:xfrm>
            <a:off x="98052" y="754399"/>
            <a:ext cx="9262717" cy="5923024"/>
          </a:xfrm>
        </p:spPr>
      </p:pic>
      <p:sp>
        <p:nvSpPr>
          <p:cNvPr id="14" name="Title 13">
            <a:extLst>
              <a:ext uri="{FF2B5EF4-FFF2-40B4-BE49-F238E27FC236}">
                <a16:creationId xmlns:a16="http://schemas.microsoft.com/office/drawing/2014/main" id="{8E0C2A6A-D13C-B3F6-E9F1-32AF44394C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pyramid of evidence</a:t>
            </a:r>
            <a:endParaRPr lang="en-US" dirty="0"/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C6BF380D-15F0-DB7D-6740-F01066D1B02D}"/>
              </a:ext>
            </a:extLst>
          </p:cNvPr>
          <p:cNvSpPr/>
          <p:nvPr/>
        </p:nvSpPr>
        <p:spPr>
          <a:xfrm>
            <a:off x="8219536" y="3429000"/>
            <a:ext cx="371950" cy="1444224"/>
          </a:xfrm>
          <a:prstGeom prst="rightBrace">
            <a:avLst>
              <a:gd name="adj1" fmla="val 82830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4A23476-0952-AC8C-6642-1A6FB7B069A9}"/>
              </a:ext>
            </a:extLst>
          </p:cNvPr>
          <p:cNvSpPr txBox="1"/>
          <p:nvPr/>
        </p:nvSpPr>
        <p:spPr>
          <a:xfrm>
            <a:off x="8839501" y="3010805"/>
            <a:ext cx="335249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Observational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Relationship between exposure and outcome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Survey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Routinely collected data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EB55514-D4B7-2D29-DFC8-2FFDA8FF1C7C}"/>
              </a:ext>
            </a:extLst>
          </p:cNvPr>
          <p:cNvGrpSpPr/>
          <p:nvPr/>
        </p:nvGrpSpPr>
        <p:grpSpPr>
          <a:xfrm>
            <a:off x="218388" y="1246770"/>
            <a:ext cx="914838" cy="4475157"/>
            <a:chOff x="218388" y="1246770"/>
            <a:chExt cx="914838" cy="4475157"/>
          </a:xfrm>
        </p:grpSpPr>
        <p:sp>
          <p:nvSpPr>
            <p:cNvPr id="8" name="Down Arrow 7">
              <a:extLst>
                <a:ext uri="{FF2B5EF4-FFF2-40B4-BE49-F238E27FC236}">
                  <a16:creationId xmlns:a16="http://schemas.microsoft.com/office/drawing/2014/main" id="{88D3BBFC-6CF2-8AB3-DFAD-E2A3087A917C}"/>
                </a:ext>
              </a:extLst>
            </p:cNvPr>
            <p:cNvSpPr/>
            <p:nvPr/>
          </p:nvSpPr>
          <p:spPr>
            <a:xfrm rot="10800000">
              <a:off x="218388" y="1246770"/>
              <a:ext cx="914838" cy="4475157"/>
            </a:xfrm>
            <a:prstGeom prst="downArrow">
              <a:avLst/>
            </a:prstGeom>
            <a:solidFill>
              <a:schemeClr val="accent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l"/>
              <a:endParaRPr lang="en-US" sz="1400" b="1" dirty="0">
                <a:solidFill>
                  <a:schemeClr val="tx1"/>
                </a:solidFill>
                <a:cs typeface="Georgia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761D24C-2FCE-2D85-ACBC-6C37AD65C167}"/>
                </a:ext>
              </a:extLst>
            </p:cNvPr>
            <p:cNvSpPr txBox="1"/>
            <p:nvPr/>
          </p:nvSpPr>
          <p:spPr>
            <a:xfrm rot="16200000">
              <a:off x="-987171" y="3454300"/>
              <a:ext cx="326685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bg1"/>
                  </a:solidFill>
                </a:rPr>
                <a:t>Strength of evidence</a:t>
              </a:r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03DE6CCA-1E82-F6CA-EE88-80764348E0E3}"/>
              </a:ext>
            </a:extLst>
          </p:cNvPr>
          <p:cNvSpPr/>
          <p:nvPr/>
        </p:nvSpPr>
        <p:spPr>
          <a:xfrm>
            <a:off x="1696865" y="1013057"/>
            <a:ext cx="6158662" cy="2415943"/>
          </a:xfrm>
          <a:prstGeom prst="rect">
            <a:avLst/>
          </a:prstGeom>
          <a:solidFill>
            <a:schemeClr val="bg1">
              <a:alpha val="7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/>
            <a:endParaRPr lang="en-US" sz="1400" b="1" dirty="0">
              <a:solidFill>
                <a:schemeClr val="tx1"/>
              </a:solidFill>
              <a:cs typeface="Georgia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1182A87-C2FB-03CD-F05B-63A248CDF477}"/>
              </a:ext>
            </a:extLst>
          </p:cNvPr>
          <p:cNvSpPr/>
          <p:nvPr/>
        </p:nvSpPr>
        <p:spPr>
          <a:xfrm>
            <a:off x="1133228" y="4873224"/>
            <a:ext cx="7415744" cy="1693831"/>
          </a:xfrm>
          <a:prstGeom prst="rect">
            <a:avLst/>
          </a:prstGeom>
          <a:solidFill>
            <a:schemeClr val="bg1">
              <a:alpha val="7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/>
            <a:endParaRPr lang="en-US" sz="1400" b="1" dirty="0">
              <a:solidFill>
                <a:schemeClr val="tx1"/>
              </a:solidFill>
              <a:cs typeface="Georgia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7AB4663-4300-8DD3-01E3-878AA538B3CD}"/>
              </a:ext>
            </a:extLst>
          </p:cNvPr>
          <p:cNvSpPr/>
          <p:nvPr/>
        </p:nvSpPr>
        <p:spPr>
          <a:xfrm>
            <a:off x="8548972" y="5674606"/>
            <a:ext cx="771636" cy="867834"/>
          </a:xfrm>
          <a:prstGeom prst="rect">
            <a:avLst/>
          </a:prstGeom>
          <a:solidFill>
            <a:schemeClr val="bg1">
              <a:alpha val="7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/>
            <a:endParaRPr lang="en-US" sz="1400" b="1" dirty="0">
              <a:solidFill>
                <a:schemeClr val="tx1"/>
              </a:solidFill>
              <a:cs typeface="Georgia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59BF3FF-25F2-853F-BBFA-4B1CBC348CBE}"/>
              </a:ext>
            </a:extLst>
          </p:cNvPr>
          <p:cNvSpPr/>
          <p:nvPr/>
        </p:nvSpPr>
        <p:spPr>
          <a:xfrm>
            <a:off x="218387" y="5759724"/>
            <a:ext cx="914840" cy="807331"/>
          </a:xfrm>
          <a:prstGeom prst="rect">
            <a:avLst/>
          </a:prstGeom>
          <a:solidFill>
            <a:schemeClr val="bg1">
              <a:alpha val="7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/>
            <a:endParaRPr lang="en-US" sz="1400" b="1" dirty="0">
              <a:solidFill>
                <a:schemeClr val="tx1"/>
              </a:solidFill>
              <a:cs typeface="Georgia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8D077A8-530D-B626-8011-0DD725D8C5D2}"/>
              </a:ext>
            </a:extLst>
          </p:cNvPr>
          <p:cNvGrpSpPr/>
          <p:nvPr/>
        </p:nvGrpSpPr>
        <p:grpSpPr>
          <a:xfrm rot="10800000">
            <a:off x="907867" y="1246770"/>
            <a:ext cx="914838" cy="4102568"/>
            <a:chOff x="218388" y="1246770"/>
            <a:chExt cx="914838" cy="4475157"/>
          </a:xfrm>
        </p:grpSpPr>
        <p:sp>
          <p:nvSpPr>
            <p:cNvPr id="18" name="Down Arrow 17">
              <a:extLst>
                <a:ext uri="{FF2B5EF4-FFF2-40B4-BE49-F238E27FC236}">
                  <a16:creationId xmlns:a16="http://schemas.microsoft.com/office/drawing/2014/main" id="{9AF455AE-658F-2F83-C079-6184582D791A}"/>
                </a:ext>
              </a:extLst>
            </p:cNvPr>
            <p:cNvSpPr/>
            <p:nvPr/>
          </p:nvSpPr>
          <p:spPr>
            <a:xfrm rot="10800000">
              <a:off x="218388" y="1246770"/>
              <a:ext cx="914838" cy="4475157"/>
            </a:xfrm>
            <a:prstGeom prst="downArrow">
              <a:avLst/>
            </a:prstGeom>
            <a:solidFill>
              <a:schemeClr val="accent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l"/>
              <a:endParaRPr lang="en-US" sz="1400" b="1" dirty="0">
                <a:solidFill>
                  <a:schemeClr val="tx1"/>
                </a:solidFill>
                <a:cs typeface="Georgia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531CBB7-BF43-D0AE-FA64-D2DC49AD8CD9}"/>
                </a:ext>
              </a:extLst>
            </p:cNvPr>
            <p:cNvSpPr txBox="1"/>
            <p:nvPr/>
          </p:nvSpPr>
          <p:spPr>
            <a:xfrm rot="16200000">
              <a:off x="40387" y="3454300"/>
              <a:ext cx="121174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bg1"/>
                  </a:solidFill>
                </a:rPr>
                <a:t>Reality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99221331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7C7CA70-5061-88A4-1B40-F340558A9C8C}"/>
              </a:ext>
            </a:extLst>
          </p:cNvPr>
          <p:cNvSpPr/>
          <p:nvPr/>
        </p:nvSpPr>
        <p:spPr>
          <a:xfrm>
            <a:off x="9337969" y="754399"/>
            <a:ext cx="2836670" cy="592302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/>
            <a:endParaRPr lang="en-US" sz="1400" b="1" dirty="0">
              <a:solidFill>
                <a:schemeClr val="tx1"/>
              </a:solidFill>
              <a:cs typeface="Georgia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4" t="7301" r="3749" b="11952"/>
          <a:stretch/>
        </p:blipFill>
        <p:spPr>
          <a:xfrm>
            <a:off x="98052" y="754399"/>
            <a:ext cx="9262717" cy="5923024"/>
          </a:xfrm>
        </p:spPr>
      </p:pic>
      <p:sp>
        <p:nvSpPr>
          <p:cNvPr id="14" name="Title 13">
            <a:extLst>
              <a:ext uri="{FF2B5EF4-FFF2-40B4-BE49-F238E27FC236}">
                <a16:creationId xmlns:a16="http://schemas.microsoft.com/office/drawing/2014/main" id="{8E0C2A6A-D13C-B3F6-E9F1-32AF44394C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pyramid of evidence</a:t>
            </a:r>
            <a:endParaRPr lang="en-US" dirty="0"/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C6BF380D-15F0-DB7D-6740-F01066D1B02D}"/>
              </a:ext>
            </a:extLst>
          </p:cNvPr>
          <p:cNvSpPr/>
          <p:nvPr/>
        </p:nvSpPr>
        <p:spPr>
          <a:xfrm>
            <a:off x="8219536" y="3429000"/>
            <a:ext cx="371950" cy="1444224"/>
          </a:xfrm>
          <a:prstGeom prst="rightBrace">
            <a:avLst>
              <a:gd name="adj1" fmla="val 82830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4A23476-0952-AC8C-6642-1A6FB7B069A9}"/>
              </a:ext>
            </a:extLst>
          </p:cNvPr>
          <p:cNvSpPr txBox="1"/>
          <p:nvPr/>
        </p:nvSpPr>
        <p:spPr>
          <a:xfrm>
            <a:off x="8860135" y="1473456"/>
            <a:ext cx="3352499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Real-world circumstances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Cheaper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Longer time spans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Risk-factors which would be unethical in an RCT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Exposures that cannot be randomized – e.g., schizophrenia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No problems with capacity and consent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DA4A2D2-4909-8771-0A84-6B7AF2B75CAE}"/>
              </a:ext>
            </a:extLst>
          </p:cNvPr>
          <p:cNvGrpSpPr/>
          <p:nvPr/>
        </p:nvGrpSpPr>
        <p:grpSpPr>
          <a:xfrm>
            <a:off x="218388" y="1246770"/>
            <a:ext cx="914838" cy="4475157"/>
            <a:chOff x="218388" y="1246770"/>
            <a:chExt cx="914838" cy="4475157"/>
          </a:xfrm>
        </p:grpSpPr>
        <p:sp>
          <p:nvSpPr>
            <p:cNvPr id="8" name="Down Arrow 7">
              <a:extLst>
                <a:ext uri="{FF2B5EF4-FFF2-40B4-BE49-F238E27FC236}">
                  <a16:creationId xmlns:a16="http://schemas.microsoft.com/office/drawing/2014/main" id="{0873FB07-55BC-CA29-12EF-14E9D55E4F5D}"/>
                </a:ext>
              </a:extLst>
            </p:cNvPr>
            <p:cNvSpPr/>
            <p:nvPr/>
          </p:nvSpPr>
          <p:spPr>
            <a:xfrm rot="10800000">
              <a:off x="218388" y="1246770"/>
              <a:ext cx="914838" cy="4475157"/>
            </a:xfrm>
            <a:prstGeom prst="downArrow">
              <a:avLst/>
            </a:prstGeom>
            <a:solidFill>
              <a:schemeClr val="accent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l"/>
              <a:endParaRPr lang="en-US" sz="1400" b="1" dirty="0">
                <a:solidFill>
                  <a:schemeClr val="tx1"/>
                </a:solidFill>
                <a:cs typeface="Georgia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25E9F45-344E-63D0-371B-7A9CE52FFE14}"/>
                </a:ext>
              </a:extLst>
            </p:cNvPr>
            <p:cNvSpPr txBox="1"/>
            <p:nvPr/>
          </p:nvSpPr>
          <p:spPr>
            <a:xfrm rot="16200000">
              <a:off x="-987171" y="3454300"/>
              <a:ext cx="326685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bg1"/>
                  </a:solidFill>
                </a:rPr>
                <a:t>Strength of evidence</a:t>
              </a:r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8D5166AB-4086-2E39-E150-A04035F0B115}"/>
              </a:ext>
            </a:extLst>
          </p:cNvPr>
          <p:cNvSpPr/>
          <p:nvPr/>
        </p:nvSpPr>
        <p:spPr>
          <a:xfrm>
            <a:off x="1133228" y="4873224"/>
            <a:ext cx="7415744" cy="1693831"/>
          </a:xfrm>
          <a:prstGeom prst="rect">
            <a:avLst/>
          </a:prstGeom>
          <a:solidFill>
            <a:schemeClr val="bg1">
              <a:alpha val="7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/>
            <a:endParaRPr lang="en-US" sz="1400" b="1" dirty="0">
              <a:solidFill>
                <a:schemeClr val="tx1"/>
              </a:solidFill>
              <a:cs typeface="Georgia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36840EE-E904-F108-1883-0211E451F077}"/>
              </a:ext>
            </a:extLst>
          </p:cNvPr>
          <p:cNvSpPr/>
          <p:nvPr/>
        </p:nvSpPr>
        <p:spPr>
          <a:xfrm>
            <a:off x="8546677" y="5349338"/>
            <a:ext cx="371950" cy="1340263"/>
          </a:xfrm>
          <a:prstGeom prst="rect">
            <a:avLst/>
          </a:prstGeom>
          <a:solidFill>
            <a:schemeClr val="bg1">
              <a:alpha val="7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/>
            <a:endParaRPr lang="en-US" sz="1400" b="1" dirty="0">
              <a:solidFill>
                <a:schemeClr val="tx1"/>
              </a:solidFill>
              <a:cs typeface="Georgia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427CDB0-65B4-3660-6F06-ECF54067844C}"/>
              </a:ext>
            </a:extLst>
          </p:cNvPr>
          <p:cNvSpPr/>
          <p:nvPr/>
        </p:nvSpPr>
        <p:spPr>
          <a:xfrm>
            <a:off x="218387" y="5759724"/>
            <a:ext cx="914840" cy="807331"/>
          </a:xfrm>
          <a:prstGeom prst="rect">
            <a:avLst/>
          </a:prstGeom>
          <a:solidFill>
            <a:schemeClr val="bg1">
              <a:alpha val="7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/>
            <a:endParaRPr lang="en-US" sz="1400" b="1" dirty="0">
              <a:solidFill>
                <a:schemeClr val="tx1"/>
              </a:solidFill>
              <a:cs typeface="Georgia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B536FD0-C139-B812-13A7-811E94745B11}"/>
              </a:ext>
            </a:extLst>
          </p:cNvPr>
          <p:cNvSpPr/>
          <p:nvPr/>
        </p:nvSpPr>
        <p:spPr>
          <a:xfrm>
            <a:off x="1696865" y="1013057"/>
            <a:ext cx="6158662" cy="2415943"/>
          </a:xfrm>
          <a:prstGeom prst="rect">
            <a:avLst/>
          </a:prstGeom>
          <a:solidFill>
            <a:schemeClr val="bg1">
              <a:alpha val="7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/>
            <a:endParaRPr lang="en-US" sz="1400" b="1" dirty="0">
              <a:solidFill>
                <a:schemeClr val="tx1"/>
              </a:solidFill>
              <a:cs typeface="Georgia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A0FB479-6882-72A7-3979-D4E18AA82647}"/>
              </a:ext>
            </a:extLst>
          </p:cNvPr>
          <p:cNvSpPr/>
          <p:nvPr/>
        </p:nvSpPr>
        <p:spPr>
          <a:xfrm>
            <a:off x="8918627" y="5993749"/>
            <a:ext cx="1057960" cy="559222"/>
          </a:xfrm>
          <a:prstGeom prst="rect">
            <a:avLst/>
          </a:prstGeom>
          <a:solidFill>
            <a:schemeClr val="bg1">
              <a:alpha val="7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/>
            <a:endParaRPr lang="en-US" sz="1400" b="1" dirty="0">
              <a:solidFill>
                <a:schemeClr val="tx1"/>
              </a:solidFill>
              <a:cs typeface="Georgia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CAA9198-3E3E-FE21-3864-F490EC3EF067}"/>
              </a:ext>
            </a:extLst>
          </p:cNvPr>
          <p:cNvGrpSpPr/>
          <p:nvPr/>
        </p:nvGrpSpPr>
        <p:grpSpPr>
          <a:xfrm rot="10800000">
            <a:off x="907867" y="1246770"/>
            <a:ext cx="914838" cy="4102568"/>
            <a:chOff x="218388" y="1246770"/>
            <a:chExt cx="914838" cy="4475157"/>
          </a:xfrm>
        </p:grpSpPr>
        <p:sp>
          <p:nvSpPr>
            <p:cNvPr id="18" name="Down Arrow 17">
              <a:extLst>
                <a:ext uri="{FF2B5EF4-FFF2-40B4-BE49-F238E27FC236}">
                  <a16:creationId xmlns:a16="http://schemas.microsoft.com/office/drawing/2014/main" id="{B58A04BD-B153-6B76-E87F-AB2483087CA4}"/>
                </a:ext>
              </a:extLst>
            </p:cNvPr>
            <p:cNvSpPr/>
            <p:nvPr/>
          </p:nvSpPr>
          <p:spPr>
            <a:xfrm rot="10800000">
              <a:off x="218388" y="1246770"/>
              <a:ext cx="914838" cy="4475157"/>
            </a:xfrm>
            <a:prstGeom prst="downArrow">
              <a:avLst/>
            </a:prstGeom>
            <a:solidFill>
              <a:schemeClr val="accent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l"/>
              <a:endParaRPr lang="en-US" sz="1400" b="1" dirty="0">
                <a:solidFill>
                  <a:schemeClr val="tx1"/>
                </a:solidFill>
                <a:cs typeface="Georgia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C56AC55-4EF7-D32F-4D45-B5E22855335C}"/>
                </a:ext>
              </a:extLst>
            </p:cNvPr>
            <p:cNvSpPr txBox="1"/>
            <p:nvPr/>
          </p:nvSpPr>
          <p:spPr>
            <a:xfrm rot="16200000">
              <a:off x="40387" y="3454300"/>
              <a:ext cx="121174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bg1"/>
                  </a:solidFill>
                </a:rPr>
                <a:t>Reality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1394216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ED57A3-0C86-6213-F404-FE56DC78B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000" y="180000"/>
            <a:ext cx="11590080" cy="720000"/>
          </a:xfrm>
        </p:spPr>
        <p:txBody>
          <a:bodyPr>
            <a:normAutofit fontScale="90000"/>
          </a:bodyPr>
          <a:lstStyle/>
          <a:p>
            <a:r>
              <a:rPr lang="en-US" dirty="0"/>
              <a:t>Electronic health records (EHRs) – structured and unstructured information</a:t>
            </a:r>
          </a:p>
        </p:txBody>
      </p:sp>
      <p:pic>
        <p:nvPicPr>
          <p:cNvPr id="2050" name="Picture 2" descr="Blood test deception (part 4/4) - Dave Hompes">
            <a:extLst>
              <a:ext uri="{FF2B5EF4-FFF2-40B4-BE49-F238E27FC236}">
                <a16:creationId xmlns:a16="http://schemas.microsoft.com/office/drawing/2014/main" id="{DF48AC3D-267D-7FCD-72B4-BC5634D3CC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264" b="48150"/>
          <a:stretch/>
        </p:blipFill>
        <p:spPr bwMode="auto">
          <a:xfrm>
            <a:off x="437363" y="760838"/>
            <a:ext cx="3230829" cy="4119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onfluence Mobile - SNOMED Confluence">
            <a:extLst>
              <a:ext uri="{FF2B5EF4-FFF2-40B4-BE49-F238E27FC236}">
                <a16:creationId xmlns:a16="http://schemas.microsoft.com/office/drawing/2014/main" id="{1DCD09BC-3144-C3E2-AF44-E86C14B4EC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873" t="-4781" r="14314" b="4781"/>
          <a:stretch/>
        </p:blipFill>
        <p:spPr bwMode="auto">
          <a:xfrm>
            <a:off x="2152437" y="1620000"/>
            <a:ext cx="4119985" cy="523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B013A563-BEF9-8CF3-8B94-20C96CB8F6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84" b="46632"/>
          <a:stretch/>
        </p:blipFill>
        <p:spPr bwMode="auto">
          <a:xfrm>
            <a:off x="5839968" y="1463665"/>
            <a:ext cx="6047244" cy="3930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0522190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256DEB-4588-133C-8398-2AACFB562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much unstructured, textual information is in an EHR?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116E65-5FF0-D423-6003-897998BAC3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999" y="900000"/>
            <a:ext cx="10297729" cy="5790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26135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KCL CTEL presentation template_180112">
  <a:themeElements>
    <a:clrScheme name="KCL">
      <a:dk1>
        <a:sysClr val="windowText" lastClr="000000"/>
      </a:dk1>
      <a:lt1>
        <a:sysClr val="window" lastClr="FFFFFF"/>
      </a:lt1>
      <a:dk2>
        <a:srgbClr val="0A2D50"/>
      </a:dk2>
      <a:lt2>
        <a:srgbClr val="CDD7DC"/>
      </a:lt2>
      <a:accent1>
        <a:srgbClr val="E2231A"/>
      </a:accent1>
      <a:accent2>
        <a:srgbClr val="FF5F05"/>
      </a:accent2>
      <a:accent3>
        <a:srgbClr val="F5B90F"/>
      </a:accent3>
      <a:accent4>
        <a:srgbClr val="C8E128"/>
      </a:accent4>
      <a:accent5>
        <a:srgbClr val="009EA0"/>
      </a:accent5>
      <a:accent6>
        <a:srgbClr val="005AD2"/>
      </a:accent6>
      <a:hlink>
        <a:srgbClr val="E2231A"/>
      </a:hlink>
      <a:folHlink>
        <a:srgbClr val="E2231A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5"/>
        </a:solidFill>
        <a:ln>
          <a:noFill/>
        </a:ln>
        <a:effectLst/>
      </a:spPr>
      <a:bodyPr rtlCol="0" anchor="t" anchorCtr="0"/>
      <a:lstStyle>
        <a:defPPr algn="l">
          <a:defRPr sz="1400" b="1" dirty="0" smtClean="0">
            <a:solidFill>
              <a:schemeClr val="tx1"/>
            </a:solidFill>
            <a:cs typeface="Georgia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02558F287BC8344AD539CDC4DA17FBC" ma:contentTypeVersion="10" ma:contentTypeDescription="Create a new document." ma:contentTypeScope="" ma:versionID="165e8038d85e89d0753c71c915416bd7">
  <xsd:schema xmlns:xsd="http://www.w3.org/2001/XMLSchema" xmlns:xs="http://www.w3.org/2001/XMLSchema" xmlns:p="http://schemas.microsoft.com/office/2006/metadata/properties" xmlns:ns2="a9a9e2ba-2d19-46fe-bf54-0255447a607c" xmlns:ns3="8e67869f-b319-4f8e-812d-d2b9322169ce" targetNamespace="http://schemas.microsoft.com/office/2006/metadata/properties" ma:root="true" ma:fieldsID="abf99e3026b4072fe3426938b59b700a" ns2:_="" ns3:_="">
    <xsd:import namespace="a9a9e2ba-2d19-46fe-bf54-0255447a607c"/>
    <xsd:import namespace="8e67869f-b319-4f8e-812d-d2b9322169c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9a9e2ba-2d19-46fe-bf54-0255447a607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3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e67869f-b319-4f8e-812d-d2b9322169ce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1B4FFAB-A2D9-4FD5-855F-F65126373F7D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8e67869f-b319-4f8e-812d-d2b9322169ce"/>
    <ds:schemaRef ds:uri="http://purl.org/dc/terms/"/>
    <ds:schemaRef ds:uri="a9a9e2ba-2d19-46fe-bf54-0255447a607c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4A9C8777-C6EC-4528-A529-B1E15BCDF7A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1B57E6C-04A0-4EB4-9DC4-971645A5D1A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9a9e2ba-2d19-46fe-bf54-0255447a607c"/>
    <ds:schemaRef ds:uri="8e67869f-b319-4f8e-812d-d2b9322169c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10504</TotalTime>
  <Words>422</Words>
  <Application>Microsoft Macintosh PowerPoint</Application>
  <PresentationFormat>Widescreen</PresentationFormat>
  <Paragraphs>85</Paragraphs>
  <Slides>19</Slides>
  <Notes>4</Notes>
  <HiddenSlides>3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Georgia</vt:lpstr>
      <vt:lpstr>KCL CTEL presentation template_180112</vt:lpstr>
      <vt:lpstr>Natural Language Processing  </vt:lpstr>
      <vt:lpstr>Introduction</vt:lpstr>
      <vt:lpstr>Introduction – my journey</vt:lpstr>
      <vt:lpstr>Motivation – reusing the health record</vt:lpstr>
      <vt:lpstr>The pyramid of evidence</vt:lpstr>
      <vt:lpstr>The pyramid of evidence</vt:lpstr>
      <vt:lpstr>The pyramid of evidence</vt:lpstr>
      <vt:lpstr>Electronic health records (EHRs) – structured and unstructured information</vt:lpstr>
      <vt:lpstr>How much unstructured, textual information is in an EHR?</vt:lpstr>
      <vt:lpstr>An example – Mini Mental State Examinations</vt:lpstr>
      <vt:lpstr>Natural Language Processing</vt:lpstr>
      <vt:lpstr>Natural Language Processing</vt:lpstr>
      <vt:lpstr>Information extraction</vt:lpstr>
      <vt:lpstr>Information extraction</vt:lpstr>
      <vt:lpstr>Entity linking</vt:lpstr>
      <vt:lpstr>This half-day session</vt:lpstr>
      <vt:lpstr>Content</vt:lpstr>
      <vt:lpstr>Course material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Harrison, Sue</dc:creator>
  <cp:lastModifiedBy>Angus Roberts</cp:lastModifiedBy>
  <cp:revision>176</cp:revision>
  <dcterms:created xsi:type="dcterms:W3CDTF">2018-06-13T12:38:06Z</dcterms:created>
  <dcterms:modified xsi:type="dcterms:W3CDTF">2026-01-19T14:42:04Z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0x010100B02558F287BC8344AD539CDC4DA17FBC</vt:lpwstr>
  </property>
</Properties>
</file>